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988" r:id="rId1"/>
  </p:sldMasterIdLst>
  <p:notesMasterIdLst>
    <p:notesMasterId r:id="rId20"/>
  </p:notesMasterIdLst>
  <p:sldIdLst>
    <p:sldId id="256" r:id="rId2"/>
    <p:sldId id="257" r:id="rId3"/>
    <p:sldId id="262" r:id="rId4"/>
    <p:sldId id="264" r:id="rId5"/>
    <p:sldId id="261" r:id="rId6"/>
    <p:sldId id="258" r:id="rId7"/>
    <p:sldId id="260" r:id="rId8"/>
    <p:sldId id="263" r:id="rId9"/>
    <p:sldId id="290" r:id="rId10"/>
    <p:sldId id="286" r:id="rId11"/>
    <p:sldId id="284" r:id="rId12"/>
    <p:sldId id="265" r:id="rId13"/>
    <p:sldId id="292" r:id="rId14"/>
    <p:sldId id="293" r:id="rId15"/>
    <p:sldId id="294" r:id="rId16"/>
    <p:sldId id="270"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מקטע ברירת מחדל" id="{1975EBFD-48FD-4171-AB12-B6387136CB6E}">
          <p14:sldIdLst>
            <p14:sldId id="256"/>
            <p14:sldId id="257"/>
            <p14:sldId id="262"/>
            <p14:sldId id="264"/>
            <p14:sldId id="261"/>
            <p14:sldId id="258"/>
          </p14:sldIdLst>
        </p14:section>
        <p14:section name="מקטע ללא כותרת" id="{BC7B9720-A022-43EF-8F7A-D85439D79F76}">
          <p14:sldIdLst>
            <p14:sldId id="260"/>
            <p14:sldId id="263"/>
            <p14:sldId id="290"/>
            <p14:sldId id="286"/>
            <p14:sldId id="284"/>
            <p14:sldId id="265"/>
            <p14:sldId id="292"/>
            <p14:sldId id="293"/>
            <p14:sldId id="294"/>
            <p14:sldId id="270"/>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E903B9-468F-45C7-96AA-9A6CB0C33BFA}" v="308" dt="2025-01-27T12:44:25.4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754" autoAdjust="0"/>
    <p:restoredTop sz="94660"/>
  </p:normalViewPr>
  <p:slideViewPr>
    <p:cSldViewPr snapToGrid="0">
      <p:cViewPr varScale="1">
        <p:scale>
          <a:sx n="79" d="100"/>
          <a:sy n="79" d="100"/>
        </p:scale>
        <p:origin x="2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נחמי סולגניק" userId="3e45348ee76934d7" providerId="LiveId" clId="{87E903B9-468F-45C7-96AA-9A6CB0C33BFA}"/>
    <pc:docChg chg="undo redo custSel addSld delSld modSld sldOrd modSection">
      <pc:chgData name="נחמי סולגניק" userId="3e45348ee76934d7" providerId="LiveId" clId="{87E903B9-468F-45C7-96AA-9A6CB0C33BFA}" dt="2025-01-27T12:44:25.439" v="2769" actId="115"/>
      <pc:docMkLst>
        <pc:docMk/>
      </pc:docMkLst>
      <pc:sldChg chg="addSp modSp mod ord">
        <pc:chgData name="נחמי סולגניק" userId="3e45348ee76934d7" providerId="LiveId" clId="{87E903B9-468F-45C7-96AA-9A6CB0C33BFA}" dt="2025-01-27T12:01:05.802" v="1161"/>
        <pc:sldMkLst>
          <pc:docMk/>
          <pc:sldMk cId="4029743942" sldId="256"/>
        </pc:sldMkLst>
        <pc:spChg chg="mod">
          <ac:chgData name="נחמי סולגניק" userId="3e45348ee76934d7" providerId="LiveId" clId="{87E903B9-468F-45C7-96AA-9A6CB0C33BFA}" dt="2025-01-27T12:01:03.842" v="1158" actId="20577"/>
          <ac:spMkLst>
            <pc:docMk/>
            <pc:sldMk cId="4029743942" sldId="256"/>
            <ac:spMk id="2" creationId="{FFC75872-D9A8-A2FA-9363-65563EF7BB64}"/>
          </ac:spMkLst>
        </pc:spChg>
        <pc:spChg chg="mod">
          <ac:chgData name="נחמי סולגניק" userId="3e45348ee76934d7" providerId="LiveId" clId="{87E903B9-468F-45C7-96AA-9A6CB0C33BFA}" dt="2025-01-27T10:58:38.789" v="1012" actId="1076"/>
          <ac:spMkLst>
            <pc:docMk/>
            <pc:sldMk cId="4029743942" sldId="256"/>
            <ac:spMk id="3" creationId="{36E8677C-CA72-8834-C9A8-40BB1FADA100}"/>
          </ac:spMkLst>
        </pc:spChg>
        <pc:spChg chg="add mod">
          <ac:chgData name="נחמי סולגניק" userId="3e45348ee76934d7" providerId="LiveId" clId="{87E903B9-468F-45C7-96AA-9A6CB0C33BFA}" dt="2025-01-27T10:58:34.982" v="1010" actId="1076"/>
          <ac:spMkLst>
            <pc:docMk/>
            <pc:sldMk cId="4029743942" sldId="256"/>
            <ac:spMk id="4" creationId="{944D7E2C-9733-9C77-C269-96487F594755}"/>
          </ac:spMkLst>
        </pc:spChg>
      </pc:sldChg>
      <pc:sldChg chg="addSp delSp modSp mod ord">
        <pc:chgData name="נחמי סולגניק" userId="3e45348ee76934d7" providerId="LiveId" clId="{87E903B9-468F-45C7-96AA-9A6CB0C33BFA}" dt="2025-01-27T12:24:22.931" v="2031" actId="27636"/>
        <pc:sldMkLst>
          <pc:docMk/>
          <pc:sldMk cId="3647159370" sldId="257"/>
        </pc:sldMkLst>
        <pc:spChg chg="mod">
          <ac:chgData name="נחמי סולגניק" userId="3e45348ee76934d7" providerId="LiveId" clId="{87E903B9-468F-45C7-96AA-9A6CB0C33BFA}" dt="2025-01-27T12:16:17.460" v="1811" actId="1076"/>
          <ac:spMkLst>
            <pc:docMk/>
            <pc:sldMk cId="3647159370" sldId="257"/>
            <ac:spMk id="2" creationId="{67356565-1CBE-D796-CC78-D9525469AF37}"/>
          </ac:spMkLst>
        </pc:spChg>
        <pc:spChg chg="mod">
          <ac:chgData name="נחמי סולגניק" userId="3e45348ee76934d7" providerId="LiveId" clId="{87E903B9-468F-45C7-96AA-9A6CB0C33BFA}" dt="2025-01-27T12:24:22.931" v="2031" actId="27636"/>
          <ac:spMkLst>
            <pc:docMk/>
            <pc:sldMk cId="3647159370" sldId="257"/>
            <ac:spMk id="3" creationId="{058EBB0A-4776-2D2E-5E2B-43110808C42A}"/>
          </ac:spMkLst>
        </pc:spChg>
        <pc:spChg chg="add del mod">
          <ac:chgData name="נחמי סולגניק" userId="3e45348ee76934d7" providerId="LiveId" clId="{87E903B9-468F-45C7-96AA-9A6CB0C33BFA}" dt="2025-01-27T12:00:47.326" v="1151" actId="478"/>
          <ac:spMkLst>
            <pc:docMk/>
            <pc:sldMk cId="3647159370" sldId="257"/>
            <ac:spMk id="4" creationId="{7CCA21AD-7302-3770-A047-3FFBDA51603F}"/>
          </ac:spMkLst>
        </pc:spChg>
        <pc:spChg chg="add del mod">
          <ac:chgData name="נחמי סולגניק" userId="3e45348ee76934d7" providerId="LiveId" clId="{87E903B9-468F-45C7-96AA-9A6CB0C33BFA}" dt="2025-01-27T12:00:38.358" v="1148" actId="478"/>
          <ac:spMkLst>
            <pc:docMk/>
            <pc:sldMk cId="3647159370" sldId="257"/>
            <ac:spMk id="6" creationId="{2F858026-604D-22A2-35D8-CEE5ECC9CD41}"/>
          </ac:spMkLst>
        </pc:spChg>
        <pc:spChg chg="add del mod">
          <ac:chgData name="נחמי סולגניק" userId="3e45348ee76934d7" providerId="LiveId" clId="{87E903B9-468F-45C7-96AA-9A6CB0C33BFA}" dt="2025-01-27T12:00:36.265" v="1147" actId="478"/>
          <ac:spMkLst>
            <pc:docMk/>
            <pc:sldMk cId="3647159370" sldId="257"/>
            <ac:spMk id="7" creationId="{51272AEE-F58F-4D8F-96AB-6C36C9C32477}"/>
          </ac:spMkLst>
        </pc:spChg>
        <pc:spChg chg="add del mod">
          <ac:chgData name="נחמי סולגניק" userId="3e45348ee76934d7" providerId="LiveId" clId="{87E903B9-468F-45C7-96AA-9A6CB0C33BFA}" dt="2025-01-27T12:00:33.755" v="1146" actId="478"/>
          <ac:spMkLst>
            <pc:docMk/>
            <pc:sldMk cId="3647159370" sldId="257"/>
            <ac:spMk id="8" creationId="{2E4B7470-F353-0159-D15F-E46B79A85D9F}"/>
          </ac:spMkLst>
        </pc:spChg>
        <pc:spChg chg="add">
          <ac:chgData name="נחמי סולגניק" userId="3e45348ee76934d7" providerId="LiveId" clId="{87E903B9-468F-45C7-96AA-9A6CB0C33BFA}" dt="2025-01-27T12:02:22.899" v="1262"/>
          <ac:spMkLst>
            <pc:docMk/>
            <pc:sldMk cId="3647159370" sldId="257"/>
            <ac:spMk id="9" creationId="{765C5F00-D4B0-6EA7-2E4F-F2087EDF9579}"/>
          </ac:spMkLst>
        </pc:spChg>
        <pc:spChg chg="add del mod">
          <ac:chgData name="נחמי סולגניק" userId="3e45348ee76934d7" providerId="LiveId" clId="{87E903B9-468F-45C7-96AA-9A6CB0C33BFA}" dt="2025-01-27T12:05:17.285" v="1296" actId="478"/>
          <ac:spMkLst>
            <pc:docMk/>
            <pc:sldMk cId="3647159370" sldId="257"/>
            <ac:spMk id="10" creationId="{CBCC4BAD-5E6F-5454-5A19-188CED45B9E2}"/>
          </ac:spMkLst>
        </pc:spChg>
        <pc:picChg chg="add del mod">
          <ac:chgData name="נחמי סולגניק" userId="3e45348ee76934d7" providerId="LiveId" clId="{87E903B9-468F-45C7-96AA-9A6CB0C33BFA}" dt="2025-01-27T12:23:43.575" v="1999" actId="1076"/>
          <ac:picMkLst>
            <pc:docMk/>
            <pc:sldMk cId="3647159370" sldId="257"/>
            <ac:picMk id="5" creationId="{82BA710F-5B49-A3F3-1070-2F320405E810}"/>
          </ac:picMkLst>
        </pc:picChg>
      </pc:sldChg>
      <pc:sldChg chg="modSp">
        <pc:chgData name="נחמי סולגניק" userId="3e45348ee76934d7" providerId="LiveId" clId="{87E903B9-468F-45C7-96AA-9A6CB0C33BFA}" dt="2025-01-27T12:44:25.439" v="2769" actId="115"/>
        <pc:sldMkLst>
          <pc:docMk/>
          <pc:sldMk cId="509295388" sldId="258"/>
        </pc:sldMkLst>
        <pc:graphicFrameChg chg="mod">
          <ac:chgData name="נחמי סולגניק" userId="3e45348ee76934d7" providerId="LiveId" clId="{87E903B9-468F-45C7-96AA-9A6CB0C33BFA}" dt="2025-01-27T12:44:25.439" v="2769" actId="115"/>
          <ac:graphicFrameMkLst>
            <pc:docMk/>
            <pc:sldMk cId="509295388" sldId="258"/>
            <ac:graphicFrameMk id="18" creationId="{6BBEC826-5E4C-1D17-F013-A03E7E6904C8}"/>
          </ac:graphicFrameMkLst>
        </pc:graphicFrameChg>
      </pc:sldChg>
      <pc:sldChg chg="del ord">
        <pc:chgData name="נחמי סולגניק" userId="3e45348ee76934d7" providerId="LiveId" clId="{87E903B9-468F-45C7-96AA-9A6CB0C33BFA}" dt="2025-01-27T11:55:07.512" v="1101" actId="2696"/>
        <pc:sldMkLst>
          <pc:docMk/>
          <pc:sldMk cId="19915616" sldId="259"/>
        </pc:sldMkLst>
      </pc:sldChg>
      <pc:sldChg chg="modSp mod">
        <pc:chgData name="נחמי סולגניק" userId="3e45348ee76934d7" providerId="LiveId" clId="{87E903B9-468F-45C7-96AA-9A6CB0C33BFA}" dt="2025-01-27T12:25:43.956" v="2046" actId="20577"/>
        <pc:sldMkLst>
          <pc:docMk/>
          <pc:sldMk cId="3762599586" sldId="260"/>
        </pc:sldMkLst>
        <pc:spChg chg="mod">
          <ac:chgData name="נחמי סולגניק" userId="3e45348ee76934d7" providerId="LiveId" clId="{87E903B9-468F-45C7-96AA-9A6CB0C33BFA}" dt="2025-01-27T12:25:43.956" v="2046" actId="20577"/>
          <ac:spMkLst>
            <pc:docMk/>
            <pc:sldMk cId="3762599586" sldId="260"/>
            <ac:spMk id="3" creationId="{32A294AE-9176-FD63-9C67-3C5E018C1F1A}"/>
          </ac:spMkLst>
        </pc:spChg>
      </pc:sldChg>
      <pc:sldChg chg="ord">
        <pc:chgData name="נחמי סולגניק" userId="3e45348ee76934d7" providerId="LiveId" clId="{87E903B9-468F-45C7-96AA-9A6CB0C33BFA}" dt="2025-01-27T11:58:42.965" v="1108"/>
        <pc:sldMkLst>
          <pc:docMk/>
          <pc:sldMk cId="642045306" sldId="261"/>
        </pc:sldMkLst>
      </pc:sldChg>
      <pc:sldChg chg="addSp delSp modSp mod ord">
        <pc:chgData name="נחמי סולגניק" userId="3e45348ee76934d7" providerId="LiveId" clId="{87E903B9-468F-45C7-96AA-9A6CB0C33BFA}" dt="2025-01-27T12:17:26.979" v="1841" actId="113"/>
        <pc:sldMkLst>
          <pc:docMk/>
          <pc:sldMk cId="2234278749" sldId="262"/>
        </pc:sldMkLst>
        <pc:spChg chg="mod">
          <ac:chgData name="נחמי סולגניק" userId="3e45348ee76934d7" providerId="LiveId" clId="{87E903B9-468F-45C7-96AA-9A6CB0C33BFA}" dt="2025-01-27T12:12:41.674" v="1736" actId="14100"/>
          <ac:spMkLst>
            <pc:docMk/>
            <pc:sldMk cId="2234278749" sldId="262"/>
            <ac:spMk id="2" creationId="{D579A71B-07EF-6279-FBF5-79F2C94524E3}"/>
          </ac:spMkLst>
        </pc:spChg>
        <pc:spChg chg="mod">
          <ac:chgData name="נחמי סולגניק" userId="3e45348ee76934d7" providerId="LiveId" clId="{87E903B9-468F-45C7-96AA-9A6CB0C33BFA}" dt="2025-01-27T12:17:26.979" v="1841" actId="113"/>
          <ac:spMkLst>
            <pc:docMk/>
            <pc:sldMk cId="2234278749" sldId="262"/>
            <ac:spMk id="3" creationId="{788EAC40-8BB2-D69B-EA9E-F463603B1C29}"/>
          </ac:spMkLst>
        </pc:spChg>
        <pc:spChg chg="add">
          <ac:chgData name="נחמי סולגניק" userId="3e45348ee76934d7" providerId="LiveId" clId="{87E903B9-468F-45C7-96AA-9A6CB0C33BFA}" dt="2025-01-27T12:14:20.155" v="1768"/>
          <ac:spMkLst>
            <pc:docMk/>
            <pc:sldMk cId="2234278749" sldId="262"/>
            <ac:spMk id="4" creationId="{C351A577-E30D-5520-8003-D77BA702465F}"/>
          </ac:spMkLst>
        </pc:spChg>
        <pc:spChg chg="add del mod">
          <ac:chgData name="נחמי סולגניק" userId="3e45348ee76934d7" providerId="LiveId" clId="{87E903B9-468F-45C7-96AA-9A6CB0C33BFA}" dt="2025-01-27T12:14:42.616" v="1771" actId="478"/>
          <ac:spMkLst>
            <pc:docMk/>
            <pc:sldMk cId="2234278749" sldId="262"/>
            <ac:spMk id="6" creationId="{4A807D39-E123-2233-60EB-D3C31C8E0D05}"/>
          </ac:spMkLst>
        </pc:spChg>
      </pc:sldChg>
      <pc:sldChg chg="modSp mod">
        <pc:chgData name="נחמי סולגניק" userId="3e45348ee76934d7" providerId="LiveId" clId="{87E903B9-468F-45C7-96AA-9A6CB0C33BFA}" dt="2025-01-27T12:37:16.241" v="2620" actId="20577"/>
        <pc:sldMkLst>
          <pc:docMk/>
          <pc:sldMk cId="3728427034" sldId="263"/>
        </pc:sldMkLst>
        <pc:spChg chg="mod">
          <ac:chgData name="נחמי סולגניק" userId="3e45348ee76934d7" providerId="LiveId" clId="{87E903B9-468F-45C7-96AA-9A6CB0C33BFA}" dt="2025-01-27T12:35:22.703" v="2466" actId="14100"/>
          <ac:spMkLst>
            <pc:docMk/>
            <pc:sldMk cId="3728427034" sldId="263"/>
            <ac:spMk id="2" creationId="{66029167-E4B0-C2CA-2994-08B5E8CEBEF1}"/>
          </ac:spMkLst>
        </pc:spChg>
        <pc:spChg chg="mod">
          <ac:chgData name="נחמי סולגניק" userId="3e45348ee76934d7" providerId="LiveId" clId="{87E903B9-468F-45C7-96AA-9A6CB0C33BFA}" dt="2025-01-27T12:37:16.241" v="2620" actId="20577"/>
          <ac:spMkLst>
            <pc:docMk/>
            <pc:sldMk cId="3728427034" sldId="263"/>
            <ac:spMk id="17" creationId="{751D29A8-DEB9-2560-9214-F00FB10D9AF1}"/>
          </ac:spMkLst>
        </pc:spChg>
      </pc:sldChg>
      <pc:sldChg chg="modSp mod ord">
        <pc:chgData name="נחמי סולגניק" userId="3e45348ee76934d7" providerId="LiveId" clId="{87E903B9-468F-45C7-96AA-9A6CB0C33BFA}" dt="2025-01-27T12:24:47.630" v="2032" actId="20577"/>
        <pc:sldMkLst>
          <pc:docMk/>
          <pc:sldMk cId="4050994769" sldId="264"/>
        </pc:sldMkLst>
        <pc:spChg chg="mod">
          <ac:chgData name="נחמי סולגניק" userId="3e45348ee76934d7" providerId="LiveId" clId="{87E903B9-468F-45C7-96AA-9A6CB0C33BFA}" dt="2025-01-27T12:17:42.012" v="1845" actId="14100"/>
          <ac:spMkLst>
            <pc:docMk/>
            <pc:sldMk cId="4050994769" sldId="264"/>
            <ac:spMk id="2" creationId="{51884C17-133A-B287-B466-4BFD9584EEDC}"/>
          </ac:spMkLst>
        </pc:spChg>
        <pc:spChg chg="mod">
          <ac:chgData name="נחמי סולגניק" userId="3e45348ee76934d7" providerId="LiveId" clId="{87E903B9-468F-45C7-96AA-9A6CB0C33BFA}" dt="2025-01-27T12:24:47.630" v="2032" actId="20577"/>
          <ac:spMkLst>
            <pc:docMk/>
            <pc:sldMk cId="4050994769" sldId="264"/>
            <ac:spMk id="17" creationId="{33649F7F-48DA-6AF9-C6E3-9357B8B1BD44}"/>
          </ac:spMkLst>
        </pc:spChg>
      </pc:sldChg>
      <pc:sldChg chg="modSp mod ord">
        <pc:chgData name="נחמי סולגניק" userId="3e45348ee76934d7" providerId="LiveId" clId="{87E903B9-468F-45C7-96AA-9A6CB0C33BFA}" dt="2025-01-24T13:42:58.608" v="482" actId="207"/>
        <pc:sldMkLst>
          <pc:docMk/>
          <pc:sldMk cId="1724504474" sldId="265"/>
        </pc:sldMkLst>
        <pc:spChg chg="mod">
          <ac:chgData name="נחמי סולגניק" userId="3e45348ee76934d7" providerId="LiveId" clId="{87E903B9-468F-45C7-96AA-9A6CB0C33BFA}" dt="2025-01-24T13:42:58.608" v="482" actId="207"/>
          <ac:spMkLst>
            <pc:docMk/>
            <pc:sldMk cId="1724504474" sldId="265"/>
            <ac:spMk id="6" creationId="{639A48C2-6A18-E207-C26A-E8917DA7341E}"/>
          </ac:spMkLst>
        </pc:spChg>
      </pc:sldChg>
      <pc:sldChg chg="del">
        <pc:chgData name="נחמי סולגניק" userId="3e45348ee76934d7" providerId="LiveId" clId="{87E903B9-468F-45C7-96AA-9A6CB0C33BFA}" dt="2025-01-27T09:37:54.221" v="701" actId="2696"/>
        <pc:sldMkLst>
          <pc:docMk/>
          <pc:sldMk cId="2235533067" sldId="269"/>
        </pc:sldMkLst>
      </pc:sldChg>
      <pc:sldChg chg="addSp delSp modSp add del mod">
        <pc:chgData name="נחמי סולגניק" userId="3e45348ee76934d7" providerId="LiveId" clId="{87E903B9-468F-45C7-96AA-9A6CB0C33BFA}" dt="2025-01-27T10:52:09.143" v="833" actId="1076"/>
        <pc:sldMkLst>
          <pc:docMk/>
          <pc:sldMk cId="1137553312" sldId="270"/>
        </pc:sldMkLst>
        <pc:spChg chg="mod">
          <ac:chgData name="נחמי סולגניק" userId="3e45348ee76934d7" providerId="LiveId" clId="{87E903B9-468F-45C7-96AA-9A6CB0C33BFA}" dt="2025-01-27T09:28:10.958" v="637" actId="1076"/>
          <ac:spMkLst>
            <pc:docMk/>
            <pc:sldMk cId="1137553312" sldId="270"/>
            <ac:spMk id="2" creationId="{447FC103-52BF-4E12-D3C6-81BB207DF6A6}"/>
          </ac:spMkLst>
        </pc:spChg>
        <pc:spChg chg="mod">
          <ac:chgData name="נחמי סולגניק" userId="3e45348ee76934d7" providerId="LiveId" clId="{87E903B9-468F-45C7-96AA-9A6CB0C33BFA}" dt="2025-01-27T10:52:09.143" v="833" actId="1076"/>
          <ac:spMkLst>
            <pc:docMk/>
            <pc:sldMk cId="1137553312" sldId="270"/>
            <ac:spMk id="7" creationId="{F9BCDF63-B400-C5C7-29B2-B4A5049BE5E5}"/>
          </ac:spMkLst>
        </pc:spChg>
        <pc:spChg chg="add del mod">
          <ac:chgData name="נחמי סולגניק" userId="3e45348ee76934d7" providerId="LiveId" clId="{87E903B9-468F-45C7-96AA-9A6CB0C33BFA}" dt="2025-01-27T09:27:24.316" v="628" actId="478"/>
          <ac:spMkLst>
            <pc:docMk/>
            <pc:sldMk cId="1137553312" sldId="270"/>
            <ac:spMk id="9" creationId="{2395D3CB-596C-B67E-927E-4A795C8FA027}"/>
          </ac:spMkLst>
        </pc:spChg>
        <pc:picChg chg="del">
          <ac:chgData name="נחמי סולגניק" userId="3e45348ee76934d7" providerId="LiveId" clId="{87E903B9-468F-45C7-96AA-9A6CB0C33BFA}" dt="2025-01-27T09:27:21.662" v="627" actId="478"/>
          <ac:picMkLst>
            <pc:docMk/>
            <pc:sldMk cId="1137553312" sldId="270"/>
            <ac:picMk id="3" creationId="{0EAFB421-1AE8-4E64-DB19-509155D7A2BD}"/>
          </ac:picMkLst>
        </pc:picChg>
        <pc:picChg chg="del">
          <ac:chgData name="נחמי סולגניק" userId="3e45348ee76934d7" providerId="LiveId" clId="{87E903B9-468F-45C7-96AA-9A6CB0C33BFA}" dt="2025-01-27T09:27:57.459" v="632" actId="478"/>
          <ac:picMkLst>
            <pc:docMk/>
            <pc:sldMk cId="1137553312" sldId="270"/>
            <ac:picMk id="4" creationId="{E3C5ACA9-AF40-6709-F466-ABD6DBF6D2F0}"/>
          </ac:picMkLst>
        </pc:picChg>
        <pc:picChg chg="add del mod">
          <ac:chgData name="נחמי סולגניק" userId="3e45348ee76934d7" providerId="LiveId" clId="{87E903B9-468F-45C7-96AA-9A6CB0C33BFA}" dt="2025-01-27T09:30:20.366" v="640" actId="478"/>
          <ac:picMkLst>
            <pc:docMk/>
            <pc:sldMk cId="1137553312" sldId="270"/>
            <ac:picMk id="6" creationId="{F79F09A1-5E32-3337-0237-02CD6A0798E0}"/>
          </ac:picMkLst>
        </pc:picChg>
        <pc:picChg chg="add del mod">
          <ac:chgData name="נחמי סולגניק" userId="3e45348ee76934d7" providerId="LiveId" clId="{87E903B9-468F-45C7-96AA-9A6CB0C33BFA}" dt="2025-01-27T09:30:56.450" v="645" actId="478"/>
          <ac:picMkLst>
            <pc:docMk/>
            <pc:sldMk cId="1137553312" sldId="270"/>
            <ac:picMk id="11" creationId="{49E88F3D-83E0-CC82-6130-B74798D26B4E}"/>
          </ac:picMkLst>
        </pc:picChg>
        <pc:picChg chg="add mod">
          <ac:chgData name="נחמי סולגניק" userId="3e45348ee76934d7" providerId="LiveId" clId="{87E903B9-468F-45C7-96AA-9A6CB0C33BFA}" dt="2025-01-27T09:31:03.400" v="648" actId="1076"/>
          <ac:picMkLst>
            <pc:docMk/>
            <pc:sldMk cId="1137553312" sldId="270"/>
            <ac:picMk id="14" creationId="{E153302C-8DB4-36D8-D56C-080ED166F323}"/>
          </ac:picMkLst>
        </pc:picChg>
        <pc:picChg chg="add mod">
          <ac:chgData name="נחמי סולגניק" userId="3e45348ee76934d7" providerId="LiveId" clId="{87E903B9-468F-45C7-96AA-9A6CB0C33BFA}" dt="2025-01-27T10:52:06.029" v="832" actId="14100"/>
          <ac:picMkLst>
            <pc:docMk/>
            <pc:sldMk cId="1137553312" sldId="270"/>
            <ac:picMk id="17" creationId="{3ACAB100-9373-DB98-4F8F-7B5C998B6184}"/>
          </ac:picMkLst>
        </pc:picChg>
      </pc:sldChg>
      <pc:sldChg chg="addSp delSp modSp mod">
        <pc:chgData name="נחמי סולגניק" userId="3e45348ee76934d7" providerId="LiveId" clId="{87E903B9-468F-45C7-96AA-9A6CB0C33BFA}" dt="2025-01-27T09:50:44.241" v="775" actId="20577"/>
        <pc:sldMkLst>
          <pc:docMk/>
          <pc:sldMk cId="3448586177" sldId="272"/>
        </pc:sldMkLst>
        <pc:spChg chg="mod">
          <ac:chgData name="נחמי סולגניק" userId="3e45348ee76934d7" providerId="LiveId" clId="{87E903B9-468F-45C7-96AA-9A6CB0C33BFA}" dt="2025-01-27T09:48:35.900" v="717" actId="1076"/>
          <ac:spMkLst>
            <pc:docMk/>
            <pc:sldMk cId="3448586177" sldId="272"/>
            <ac:spMk id="2" creationId="{447FC103-52BF-4E12-D3C6-81BB207DF6A6}"/>
          </ac:spMkLst>
        </pc:spChg>
        <pc:spChg chg="mod">
          <ac:chgData name="נחמי סולגניק" userId="3e45348ee76934d7" providerId="LiveId" clId="{87E903B9-468F-45C7-96AA-9A6CB0C33BFA}" dt="2025-01-27T09:50:44.241" v="775" actId="20577"/>
          <ac:spMkLst>
            <pc:docMk/>
            <pc:sldMk cId="3448586177" sldId="272"/>
            <ac:spMk id="6" creationId="{A28B7EED-BA5D-BAC1-262C-7F84717ED8FB}"/>
          </ac:spMkLst>
        </pc:spChg>
        <pc:spChg chg="add del mod">
          <ac:chgData name="נחמי סולגניק" userId="3e45348ee76934d7" providerId="LiveId" clId="{87E903B9-468F-45C7-96AA-9A6CB0C33BFA}" dt="2025-01-27T09:48:18.840" v="710" actId="478"/>
          <ac:spMkLst>
            <pc:docMk/>
            <pc:sldMk cId="3448586177" sldId="272"/>
            <ac:spMk id="11" creationId="{50219320-D88E-9F66-6EBB-A0A04508CC1B}"/>
          </ac:spMkLst>
        </pc:spChg>
        <pc:picChg chg="del mod">
          <ac:chgData name="נחמי סולגניק" userId="3e45348ee76934d7" providerId="LiveId" clId="{87E903B9-468F-45C7-96AA-9A6CB0C33BFA}" dt="2025-01-27T09:48:15.865" v="709" actId="478"/>
          <ac:picMkLst>
            <pc:docMk/>
            <pc:sldMk cId="3448586177" sldId="272"/>
            <ac:picMk id="3" creationId="{F191C84E-57A3-7E33-458A-4FA8C36325B8}"/>
          </ac:picMkLst>
        </pc:picChg>
        <pc:picChg chg="del">
          <ac:chgData name="נחמי סולגניק" userId="3e45348ee76934d7" providerId="LiveId" clId="{87E903B9-468F-45C7-96AA-9A6CB0C33BFA}" dt="2025-01-27T09:47:25.599" v="705" actId="478"/>
          <ac:picMkLst>
            <pc:docMk/>
            <pc:sldMk cId="3448586177" sldId="272"/>
            <ac:picMk id="4" creationId="{24F2A3FC-0137-9274-54F2-A145484F26E4}"/>
          </ac:picMkLst>
        </pc:picChg>
        <pc:picChg chg="add mod">
          <ac:chgData name="נחמי סולגניק" userId="3e45348ee76934d7" providerId="LiveId" clId="{87E903B9-468F-45C7-96AA-9A6CB0C33BFA}" dt="2025-01-27T09:48:30.469" v="715" actId="1076"/>
          <ac:picMkLst>
            <pc:docMk/>
            <pc:sldMk cId="3448586177" sldId="272"/>
            <ac:picMk id="7" creationId="{B33F6CE3-E186-8F43-50A6-1531001BB026}"/>
          </ac:picMkLst>
        </pc:picChg>
        <pc:picChg chg="add mod">
          <ac:chgData name="נחמי סולגניק" userId="3e45348ee76934d7" providerId="LiveId" clId="{87E903B9-468F-45C7-96AA-9A6CB0C33BFA}" dt="2025-01-27T09:48:24.508" v="712" actId="14100"/>
          <ac:picMkLst>
            <pc:docMk/>
            <pc:sldMk cId="3448586177" sldId="272"/>
            <ac:picMk id="9" creationId="{1C3042A0-6C26-A141-89C0-3D5EDEED6ADA}"/>
          </ac:picMkLst>
        </pc:picChg>
      </pc:sldChg>
      <pc:sldChg chg="addSp delSp modSp mod">
        <pc:chgData name="נחמי סולגניק" userId="3e45348ee76934d7" providerId="LiveId" clId="{87E903B9-468F-45C7-96AA-9A6CB0C33BFA}" dt="2025-01-27T10:52:52.326" v="841" actId="14100"/>
        <pc:sldMkLst>
          <pc:docMk/>
          <pc:sldMk cId="3575727681" sldId="273"/>
        </pc:sldMkLst>
        <pc:spChg chg="mod">
          <ac:chgData name="נחמי סולגניק" userId="3e45348ee76934d7" providerId="LiveId" clId="{87E903B9-468F-45C7-96AA-9A6CB0C33BFA}" dt="2025-01-27T10:52:23.887" v="834" actId="14100"/>
          <ac:spMkLst>
            <pc:docMk/>
            <pc:sldMk cId="3575727681" sldId="273"/>
            <ac:spMk id="2" creationId="{447FC103-52BF-4E12-D3C6-81BB207DF6A6}"/>
          </ac:spMkLst>
        </pc:spChg>
        <pc:spChg chg="mod">
          <ac:chgData name="נחמי סולגניק" userId="3e45348ee76934d7" providerId="LiveId" clId="{87E903B9-468F-45C7-96AA-9A6CB0C33BFA}" dt="2025-01-27T10:52:27.357" v="835" actId="1076"/>
          <ac:spMkLst>
            <pc:docMk/>
            <pc:sldMk cId="3575727681" sldId="273"/>
            <ac:spMk id="5" creationId="{F9DE9384-5C15-ADED-ECB2-2B7BDCEE9452}"/>
          </ac:spMkLst>
        </pc:spChg>
        <pc:spChg chg="add del mod">
          <ac:chgData name="נחמי סולגניק" userId="3e45348ee76934d7" providerId="LiveId" clId="{87E903B9-468F-45C7-96AA-9A6CB0C33BFA}" dt="2025-01-27T10:51:44.649" v="827" actId="478"/>
          <ac:spMkLst>
            <pc:docMk/>
            <pc:sldMk cId="3575727681" sldId="273"/>
            <ac:spMk id="9" creationId="{2DE9AB43-1D5F-2170-DF1F-6936620802C2}"/>
          </ac:spMkLst>
        </pc:spChg>
        <pc:picChg chg="del">
          <ac:chgData name="נחמי סולגניק" userId="3e45348ee76934d7" providerId="LiveId" clId="{87E903B9-468F-45C7-96AA-9A6CB0C33BFA}" dt="2025-01-27T10:51:41.755" v="826" actId="478"/>
          <ac:picMkLst>
            <pc:docMk/>
            <pc:sldMk cId="3575727681" sldId="273"/>
            <ac:picMk id="3" creationId="{866882E7-11F3-31C5-A3C4-CF1624656810}"/>
          </ac:picMkLst>
        </pc:picChg>
        <pc:picChg chg="del">
          <ac:chgData name="נחמי סולגניק" userId="3e45348ee76934d7" providerId="LiveId" clId="{87E903B9-468F-45C7-96AA-9A6CB0C33BFA}" dt="2025-01-27T10:52:44.022" v="837" actId="478"/>
          <ac:picMkLst>
            <pc:docMk/>
            <pc:sldMk cId="3575727681" sldId="273"/>
            <ac:picMk id="4" creationId="{6C9D8221-A264-9F42-4DAC-BC1B82B0588E}"/>
          </ac:picMkLst>
        </pc:picChg>
        <pc:picChg chg="add mod">
          <ac:chgData name="נחמי סולגניק" userId="3e45348ee76934d7" providerId="LiveId" clId="{87E903B9-468F-45C7-96AA-9A6CB0C33BFA}" dt="2025-01-27T10:52:50.071" v="840" actId="14100"/>
          <ac:picMkLst>
            <pc:docMk/>
            <pc:sldMk cId="3575727681" sldId="273"/>
            <ac:picMk id="7" creationId="{CA66EB17-0C7C-9201-3D3C-96ABE2738457}"/>
          </ac:picMkLst>
        </pc:picChg>
        <pc:picChg chg="add mod">
          <ac:chgData name="נחמי סולגניק" userId="3e45348ee76934d7" providerId="LiveId" clId="{87E903B9-468F-45C7-96AA-9A6CB0C33BFA}" dt="2025-01-27T10:52:52.326" v="841" actId="14100"/>
          <ac:picMkLst>
            <pc:docMk/>
            <pc:sldMk cId="3575727681" sldId="273"/>
            <ac:picMk id="11" creationId="{E2E4158C-7367-EC8C-D7F3-AE33BF5D829A}"/>
          </ac:picMkLst>
        </pc:picChg>
      </pc:sldChg>
      <pc:sldChg chg="ord">
        <pc:chgData name="נחמי סולגניק" userId="3e45348ee76934d7" providerId="LiveId" clId="{87E903B9-468F-45C7-96AA-9A6CB0C33BFA}" dt="2025-01-22T12:17:29.095" v="41"/>
        <pc:sldMkLst>
          <pc:docMk/>
          <pc:sldMk cId="1728491363" sldId="275"/>
        </pc:sldMkLst>
      </pc:sldChg>
      <pc:sldChg chg="addSp delSp modSp mod ord">
        <pc:chgData name="נחמי סולגניק" userId="3e45348ee76934d7" providerId="LiveId" clId="{87E903B9-468F-45C7-96AA-9A6CB0C33BFA}" dt="2025-01-27T11:54:49.528" v="1100" actId="1076"/>
        <pc:sldMkLst>
          <pc:docMk/>
          <pc:sldMk cId="2376027070" sldId="284"/>
        </pc:sldMkLst>
        <pc:spChg chg="del">
          <ac:chgData name="נחמי סולגניק" userId="3e45348ee76934d7" providerId="LiveId" clId="{87E903B9-468F-45C7-96AA-9A6CB0C33BFA}" dt="2025-01-27T08:53:45.472" v="578" actId="22"/>
          <ac:spMkLst>
            <pc:docMk/>
            <pc:sldMk cId="2376027070" sldId="284"/>
            <ac:spMk id="4" creationId="{79F26108-2BF5-E9EA-7143-3C9F020931EF}"/>
          </ac:spMkLst>
        </pc:spChg>
        <pc:picChg chg="add mod ord">
          <ac:chgData name="נחמי סולגניק" userId="3e45348ee76934d7" providerId="LiveId" clId="{87E903B9-468F-45C7-96AA-9A6CB0C33BFA}" dt="2025-01-27T11:54:49.528" v="1100" actId="1076"/>
          <ac:picMkLst>
            <pc:docMk/>
            <pc:sldMk cId="2376027070" sldId="284"/>
            <ac:picMk id="5" creationId="{8A59D055-9EA4-2C39-0CA5-3FF3F2A08062}"/>
          </ac:picMkLst>
        </pc:picChg>
      </pc:sldChg>
      <pc:sldChg chg="del">
        <pc:chgData name="נחמי סולגניק" userId="3e45348ee76934d7" providerId="LiveId" clId="{87E903B9-468F-45C7-96AA-9A6CB0C33BFA}" dt="2025-01-22T14:30:06.946" v="169" actId="2696"/>
        <pc:sldMkLst>
          <pc:docMk/>
          <pc:sldMk cId="1721618700" sldId="285"/>
        </pc:sldMkLst>
      </pc:sldChg>
      <pc:sldChg chg="addSp delSp modSp mod">
        <pc:chgData name="נחמי סולגניק" userId="3e45348ee76934d7" providerId="LiveId" clId="{87E903B9-468F-45C7-96AA-9A6CB0C33BFA}" dt="2025-01-27T11:53:36.474" v="1099" actId="1076"/>
        <pc:sldMkLst>
          <pc:docMk/>
          <pc:sldMk cId="3602344197" sldId="286"/>
        </pc:sldMkLst>
        <pc:spChg chg="mod">
          <ac:chgData name="נחמי סולגניק" userId="3e45348ee76934d7" providerId="LiveId" clId="{87E903B9-468F-45C7-96AA-9A6CB0C33BFA}" dt="2025-01-27T11:53:36.474" v="1099" actId="1076"/>
          <ac:spMkLst>
            <pc:docMk/>
            <pc:sldMk cId="3602344197" sldId="286"/>
            <ac:spMk id="2" creationId="{2661B90F-2568-52D8-FB70-2790399F7168}"/>
          </ac:spMkLst>
        </pc:spChg>
        <pc:spChg chg="add del mod">
          <ac:chgData name="נחמי סולגניק" userId="3e45348ee76934d7" providerId="LiveId" clId="{87E903B9-468F-45C7-96AA-9A6CB0C33BFA}" dt="2025-01-27T11:51:47.858" v="1015" actId="22"/>
          <ac:spMkLst>
            <pc:docMk/>
            <pc:sldMk cId="3602344197" sldId="286"/>
            <ac:spMk id="4" creationId="{86D8C556-0564-EFE8-52B0-E1DD82DA7D05}"/>
          </ac:spMkLst>
        </pc:spChg>
        <pc:picChg chg="add mod ord">
          <ac:chgData name="נחמי סולגניק" userId="3e45348ee76934d7" providerId="LiveId" clId="{87E903B9-468F-45C7-96AA-9A6CB0C33BFA}" dt="2025-01-27T11:53:32.944" v="1098" actId="1076"/>
          <ac:picMkLst>
            <pc:docMk/>
            <pc:sldMk cId="3602344197" sldId="286"/>
            <ac:picMk id="5" creationId="{63E1DC51-7F49-518F-A0AF-31F52B0098B4}"/>
          </ac:picMkLst>
        </pc:picChg>
      </pc:sldChg>
      <pc:sldChg chg="new del">
        <pc:chgData name="נחמי סולגניק" userId="3e45348ee76934d7" providerId="LiveId" clId="{87E903B9-468F-45C7-96AA-9A6CB0C33BFA}" dt="2025-01-22T14:42:08.235" v="244" actId="47"/>
        <pc:sldMkLst>
          <pc:docMk/>
          <pc:sldMk cId="3612654885" sldId="289"/>
        </pc:sldMkLst>
      </pc:sldChg>
      <pc:sldChg chg="modSp add mod">
        <pc:chgData name="נחמי סולגניק" userId="3e45348ee76934d7" providerId="LiveId" clId="{87E903B9-468F-45C7-96AA-9A6CB0C33BFA}" dt="2025-01-27T12:43:55.006" v="2764" actId="1076"/>
        <pc:sldMkLst>
          <pc:docMk/>
          <pc:sldMk cId="1348178223" sldId="290"/>
        </pc:sldMkLst>
        <pc:spChg chg="mod">
          <ac:chgData name="נחמי סולגניק" userId="3e45348ee76934d7" providerId="LiveId" clId="{87E903B9-468F-45C7-96AA-9A6CB0C33BFA}" dt="2025-01-27T12:40:18.636" v="2643" actId="14100"/>
          <ac:spMkLst>
            <pc:docMk/>
            <pc:sldMk cId="1348178223" sldId="290"/>
            <ac:spMk id="2" creationId="{6BFBBCD1-8A80-AFDB-BFBF-CF8ED25BE5DE}"/>
          </ac:spMkLst>
        </pc:spChg>
        <pc:spChg chg="mod">
          <ac:chgData name="נחמי סולגניק" userId="3e45348ee76934d7" providerId="LiveId" clId="{87E903B9-468F-45C7-96AA-9A6CB0C33BFA}" dt="2025-01-27T12:43:55.006" v="2764" actId="1076"/>
          <ac:spMkLst>
            <pc:docMk/>
            <pc:sldMk cId="1348178223" sldId="290"/>
            <ac:spMk id="17" creationId="{7E20FA96-6403-2A91-CACD-770AA778816E}"/>
          </ac:spMkLst>
        </pc:spChg>
      </pc:sldChg>
      <pc:sldChg chg="add del setBg">
        <pc:chgData name="נחמי סולגניק" userId="3e45348ee76934d7" providerId="LiveId" clId="{87E903B9-468F-45C7-96AA-9A6CB0C33BFA}" dt="2025-01-22T18:38:57.028" v="274" actId="47"/>
        <pc:sldMkLst>
          <pc:docMk/>
          <pc:sldMk cId="1393032910" sldId="291"/>
        </pc:sldMkLst>
      </pc:sldChg>
      <pc:sldChg chg="addSp delSp modSp mod">
        <pc:chgData name="נחמי סולגניק" userId="3e45348ee76934d7" providerId="LiveId" clId="{87E903B9-468F-45C7-96AA-9A6CB0C33BFA}" dt="2025-01-24T13:59:32.785" v="574" actId="1076"/>
        <pc:sldMkLst>
          <pc:docMk/>
          <pc:sldMk cId="1956989458" sldId="291"/>
        </pc:sldMkLst>
      </pc:sldChg>
      <pc:sldChg chg="addSp delSp modSp add mod">
        <pc:chgData name="נחמי סולגניק" userId="3e45348ee76934d7" providerId="LiveId" clId="{87E903B9-468F-45C7-96AA-9A6CB0C33BFA}" dt="2025-01-24T13:43:15.331" v="487" actId="1076"/>
        <pc:sldMkLst>
          <pc:docMk/>
          <pc:sldMk cId="1008021702" sldId="292"/>
        </pc:sldMkLst>
        <pc:spChg chg="mod">
          <ac:chgData name="נחמי סולגניק" userId="3e45348ee76934d7" providerId="LiveId" clId="{87E903B9-468F-45C7-96AA-9A6CB0C33BFA}" dt="2025-01-24T13:18:33.973" v="292" actId="1076"/>
          <ac:spMkLst>
            <pc:docMk/>
            <pc:sldMk cId="1008021702" sldId="292"/>
            <ac:spMk id="2" creationId="{0E342F4E-4CDC-A0BF-5804-1CFB0BE1FCF4}"/>
          </ac:spMkLst>
        </pc:spChg>
        <pc:spChg chg="mod">
          <ac:chgData name="נחמי סולגניק" userId="3e45348ee76934d7" providerId="LiveId" clId="{87E903B9-468F-45C7-96AA-9A6CB0C33BFA}" dt="2025-01-24T13:43:15.331" v="487" actId="1076"/>
          <ac:spMkLst>
            <pc:docMk/>
            <pc:sldMk cId="1008021702" sldId="292"/>
            <ac:spMk id="6" creationId="{360FEEDA-2D94-FCB5-BC30-E605A660AE5D}"/>
          </ac:spMkLst>
        </pc:spChg>
        <pc:picChg chg="add mod">
          <ac:chgData name="נחמי סולגניק" userId="3e45348ee76934d7" providerId="LiveId" clId="{87E903B9-468F-45C7-96AA-9A6CB0C33BFA}" dt="2025-01-24T13:43:05.481" v="483" actId="14100"/>
          <ac:picMkLst>
            <pc:docMk/>
            <pc:sldMk cId="1008021702" sldId="292"/>
            <ac:picMk id="16" creationId="{14F7E608-6B52-E80A-916D-DFED93158C9B}"/>
          </ac:picMkLst>
        </pc:picChg>
        <pc:picChg chg="add mod">
          <ac:chgData name="נחמי סולגניק" userId="3e45348ee76934d7" providerId="LiveId" clId="{87E903B9-468F-45C7-96AA-9A6CB0C33BFA}" dt="2025-01-24T13:43:07.652" v="484" actId="14100"/>
          <ac:picMkLst>
            <pc:docMk/>
            <pc:sldMk cId="1008021702" sldId="292"/>
            <ac:picMk id="18" creationId="{334877C0-0AFB-B567-A69D-F42E165C728E}"/>
          </ac:picMkLst>
        </pc:picChg>
      </pc:sldChg>
      <pc:sldChg chg="addSp delSp modSp add mod">
        <pc:chgData name="נחמי סולגניק" userId="3e45348ee76934d7" providerId="LiveId" clId="{87E903B9-468F-45C7-96AA-9A6CB0C33BFA}" dt="2025-01-27T10:51:58.582" v="831" actId="1076"/>
        <pc:sldMkLst>
          <pc:docMk/>
          <pc:sldMk cId="2896668095" sldId="293"/>
        </pc:sldMkLst>
        <pc:spChg chg="mod">
          <ac:chgData name="נחמי סולגניק" userId="3e45348ee76934d7" providerId="LiveId" clId="{87E903B9-468F-45C7-96AA-9A6CB0C33BFA}" dt="2025-01-27T10:51:58.582" v="831" actId="1076"/>
          <ac:spMkLst>
            <pc:docMk/>
            <pc:sldMk cId="2896668095" sldId="293"/>
            <ac:spMk id="2" creationId="{9D614E03-4408-E5C3-0433-0A0EB9E78C0B}"/>
          </ac:spMkLst>
        </pc:spChg>
        <pc:spChg chg="mod">
          <ac:chgData name="נחמי סולגניק" userId="3e45348ee76934d7" providerId="LiveId" clId="{87E903B9-468F-45C7-96AA-9A6CB0C33BFA}" dt="2025-01-27T10:51:56.742" v="830" actId="1076"/>
          <ac:spMkLst>
            <pc:docMk/>
            <pc:sldMk cId="2896668095" sldId="293"/>
            <ac:spMk id="6" creationId="{36857623-3C6B-5A37-C537-C610DAA25F84}"/>
          </ac:spMkLst>
        </pc:spChg>
        <pc:picChg chg="add mod">
          <ac:chgData name="נחמי סולגניק" userId="3e45348ee76934d7" providerId="LiveId" clId="{87E903B9-468F-45C7-96AA-9A6CB0C33BFA}" dt="2025-01-24T13:35:38.689" v="442" actId="14100"/>
          <ac:picMkLst>
            <pc:docMk/>
            <pc:sldMk cId="2896668095" sldId="293"/>
            <ac:picMk id="4" creationId="{9DF136C2-9CD5-0B55-C585-1D170F28C549}"/>
          </ac:picMkLst>
        </pc:picChg>
        <pc:picChg chg="add mod">
          <ac:chgData name="נחמי סולגניק" userId="3e45348ee76934d7" providerId="LiveId" clId="{87E903B9-468F-45C7-96AA-9A6CB0C33BFA}" dt="2025-01-24T13:36:23.802" v="446" actId="1076"/>
          <ac:picMkLst>
            <pc:docMk/>
            <pc:sldMk cId="2896668095" sldId="293"/>
            <ac:picMk id="7" creationId="{938DDC8F-B075-4405-E309-5FC5E404A61C}"/>
          </ac:picMkLst>
        </pc:picChg>
      </pc:sldChg>
      <pc:sldChg chg="addSp delSp modSp add mod setBg addAnim delAnim setClrOvrMap">
        <pc:chgData name="נחמי סולגניק" userId="3e45348ee76934d7" providerId="LiveId" clId="{87E903B9-468F-45C7-96AA-9A6CB0C33BFA}" dt="2025-01-27T08:57:49.408" v="625" actId="20577"/>
        <pc:sldMkLst>
          <pc:docMk/>
          <pc:sldMk cId="4016739361" sldId="294"/>
        </pc:sldMkLst>
        <pc:spChg chg="mod">
          <ac:chgData name="נחמי סולגניק" userId="3e45348ee76934d7" providerId="LiveId" clId="{87E903B9-468F-45C7-96AA-9A6CB0C33BFA}" dt="2025-01-24T13:55:03.441" v="546" actId="26606"/>
          <ac:spMkLst>
            <pc:docMk/>
            <pc:sldMk cId="4016739361" sldId="294"/>
            <ac:spMk id="2" creationId="{975FAE51-97C9-87F0-A0AE-B570A37221EE}"/>
          </ac:spMkLst>
        </pc:spChg>
        <pc:spChg chg="mod">
          <ac:chgData name="נחמי סולגניק" userId="3e45348ee76934d7" providerId="LiveId" clId="{87E903B9-468F-45C7-96AA-9A6CB0C33BFA}" dt="2025-01-27T08:57:49.408" v="625" actId="20577"/>
          <ac:spMkLst>
            <pc:docMk/>
            <pc:sldMk cId="4016739361" sldId="294"/>
            <ac:spMk id="7" creationId="{2D7E79A9-6B88-36A8-CF98-201626827214}"/>
          </ac:spMkLst>
        </pc:spChg>
        <pc:spChg chg="add del">
          <ac:chgData name="נחמי סולגניק" userId="3e45348ee76934d7" providerId="LiveId" clId="{87E903B9-468F-45C7-96AA-9A6CB0C33BFA}" dt="2025-01-24T13:55:03.441" v="546" actId="26606"/>
          <ac:spMkLst>
            <pc:docMk/>
            <pc:sldMk cId="4016739361" sldId="294"/>
            <ac:spMk id="29" creationId="{42091985-0D1B-8C98-3053-F3D3350213EB}"/>
          </ac:spMkLst>
        </pc:spChg>
        <pc:cxnChg chg="add del">
          <ac:chgData name="נחמי סולגניק" userId="3e45348ee76934d7" providerId="LiveId" clId="{87E903B9-468F-45C7-96AA-9A6CB0C33BFA}" dt="2025-01-24T13:55:03.441" v="546" actId="26606"/>
          <ac:cxnSpMkLst>
            <pc:docMk/>
            <pc:sldMk cId="4016739361" sldId="294"/>
            <ac:cxnSpMk id="31" creationId="{15BFAA5F-74DF-753F-7AEA-0ACCD2BECF67}"/>
          </ac:cxnSpMkLst>
        </pc:cxnChg>
      </pc:sldChg>
    </pc:docChg>
  </pc:docChgLst>
  <pc:docChgLst>
    <pc:chgData name="משתמש אורח" providerId="Windows Live" clId="Web-{33770652-8217-5054-74FD-C2A321C0A6E5}"/>
    <pc:docChg chg="modSld sldOrd">
      <pc:chgData name="משתמש אורח" userId="" providerId="Windows Live" clId="Web-{33770652-8217-5054-74FD-C2A321C0A6E5}" dt="2025-01-22T12:02:09.289" v="24"/>
      <pc:docMkLst>
        <pc:docMk/>
      </pc:docMkLst>
      <pc:sldChg chg="modSp">
        <pc:chgData name="משתמש אורח" userId="" providerId="Windows Live" clId="Web-{33770652-8217-5054-74FD-C2A321C0A6E5}" dt="2025-01-22T11:33:30.048" v="8" actId="20577"/>
        <pc:sldMkLst>
          <pc:docMk/>
          <pc:sldMk cId="4029743942" sldId="256"/>
        </pc:sldMkLst>
        <pc:spChg chg="mod">
          <ac:chgData name="משתמש אורח" userId="" providerId="Windows Live" clId="Web-{33770652-8217-5054-74FD-C2A321C0A6E5}" dt="2025-01-22T11:33:30.048" v="8" actId="20577"/>
          <ac:spMkLst>
            <pc:docMk/>
            <pc:sldMk cId="4029743942" sldId="256"/>
            <ac:spMk id="3" creationId="{36E8677C-CA72-8834-C9A8-40BB1FADA100}"/>
          </ac:spMkLst>
        </pc:spChg>
      </pc:sldChg>
      <pc:sldChg chg="modSp">
        <pc:chgData name="משתמש אורח" userId="" providerId="Windows Live" clId="Web-{33770652-8217-5054-74FD-C2A321C0A6E5}" dt="2025-01-22T11:49:40.920" v="23" actId="20577"/>
        <pc:sldMkLst>
          <pc:docMk/>
          <pc:sldMk cId="4050994769" sldId="264"/>
        </pc:sldMkLst>
        <pc:spChg chg="mod">
          <ac:chgData name="משתמש אורח" userId="" providerId="Windows Live" clId="Web-{33770652-8217-5054-74FD-C2A321C0A6E5}" dt="2025-01-22T11:49:40.920" v="23" actId="20577"/>
          <ac:spMkLst>
            <pc:docMk/>
            <pc:sldMk cId="4050994769" sldId="264"/>
            <ac:spMk id="17" creationId="{33649F7F-48DA-6AF9-C6E3-9357B8B1BD44}"/>
          </ac:spMkLst>
        </pc:spChg>
      </pc:sldChg>
      <pc:sldChg chg="ord">
        <pc:chgData name="משתמש אורח" userId="" providerId="Windows Live" clId="Web-{33770652-8217-5054-74FD-C2A321C0A6E5}" dt="2025-01-22T12:02:09.289" v="24"/>
        <pc:sldMkLst>
          <pc:docMk/>
          <pc:sldMk cId="3602344197" sldId="286"/>
        </pc:sldMkLst>
      </pc:sldChg>
    </pc:docChg>
  </pc:docChgLst>
  <pc:docChgLst>
    <pc:chgData name="משתמש אורח" providerId="Windows Live" clId="Web-{FFCB7DEB-384D-9365-AD9D-C5944656EF84}"/>
    <pc:docChg chg="addSld delSld modSld modSection">
      <pc:chgData name="משתמש אורח" userId="" providerId="Windows Live" clId="Web-{FFCB7DEB-384D-9365-AD9D-C5944656EF84}" dt="2025-01-22T20:36:19.456" v="731" actId="20577"/>
      <pc:docMkLst>
        <pc:docMk/>
      </pc:docMkLst>
      <pc:sldChg chg="addSp delSp modSp">
        <pc:chgData name="משתמש אורח" userId="" providerId="Windows Live" clId="Web-{FFCB7DEB-384D-9365-AD9D-C5944656EF84}" dt="2025-01-22T20:29:56.770" v="704" actId="1076"/>
        <pc:sldMkLst>
          <pc:docMk/>
          <pc:sldMk cId="1724504474" sldId="265"/>
        </pc:sldMkLst>
        <pc:spChg chg="mod">
          <ac:chgData name="משתמש אורח" userId="" providerId="Windows Live" clId="Web-{FFCB7DEB-384D-9365-AD9D-C5944656EF84}" dt="2025-01-22T20:29:00.786" v="702" actId="1076"/>
          <ac:spMkLst>
            <pc:docMk/>
            <pc:sldMk cId="1724504474" sldId="265"/>
            <ac:spMk id="2" creationId="{447FC103-52BF-4E12-D3C6-81BB207DF6A6}"/>
          </ac:spMkLst>
        </pc:spChg>
        <pc:spChg chg="add mod">
          <ac:chgData name="משתמש אורח" userId="" providerId="Windows Live" clId="Web-{FFCB7DEB-384D-9365-AD9D-C5944656EF84}" dt="2025-01-22T20:29:56.770" v="704" actId="1076"/>
          <ac:spMkLst>
            <pc:docMk/>
            <pc:sldMk cId="1724504474" sldId="265"/>
            <ac:spMk id="6" creationId="{639A48C2-6A18-E207-C26A-E8917DA7341E}"/>
          </ac:spMkLst>
        </pc:spChg>
        <pc:spChg chg="mod">
          <ac:chgData name="משתמש אורח" userId="" providerId="Windows Live" clId="Web-{FFCB7DEB-384D-9365-AD9D-C5944656EF84}" dt="2025-01-22T19:00:42.231" v="10" actId="20577"/>
          <ac:spMkLst>
            <pc:docMk/>
            <pc:sldMk cId="1724504474" sldId="265"/>
            <ac:spMk id="8" creationId="{5CB2AD7E-CAB9-B394-ADE5-DA815E4266D7}"/>
          </ac:spMkLst>
        </pc:spChg>
        <pc:picChg chg="add mod">
          <ac:chgData name="משתמש אורח" userId="" providerId="Windows Live" clId="Web-{FFCB7DEB-384D-9365-AD9D-C5944656EF84}" dt="2025-01-22T20:28:50.208" v="699" actId="1076"/>
          <ac:picMkLst>
            <pc:docMk/>
            <pc:sldMk cId="1724504474" sldId="265"/>
            <ac:picMk id="3" creationId="{B76C36EB-4ABA-3D4B-16F0-A97C1A8AC9AC}"/>
          </ac:picMkLst>
        </pc:picChg>
        <pc:picChg chg="add mod">
          <ac:chgData name="משתמש אורח" userId="" providerId="Windows Live" clId="Web-{FFCB7DEB-384D-9365-AD9D-C5944656EF84}" dt="2025-01-22T19:07:11.603" v="73" actId="1076"/>
          <ac:picMkLst>
            <pc:docMk/>
            <pc:sldMk cId="1724504474" sldId="265"/>
            <ac:picMk id="7" creationId="{81C14A9D-A632-44C8-D69D-B5A4087FFF9B}"/>
          </ac:picMkLst>
        </pc:picChg>
      </pc:sldChg>
      <pc:sldChg chg="del">
        <pc:chgData name="משתמש אורח" userId="" providerId="Windows Live" clId="Web-{FFCB7DEB-384D-9365-AD9D-C5944656EF84}" dt="2025-01-22T20:11:38.901" v="617"/>
        <pc:sldMkLst>
          <pc:docMk/>
          <pc:sldMk cId="1257207601" sldId="267"/>
        </pc:sldMkLst>
      </pc:sldChg>
      <pc:sldChg chg="del">
        <pc:chgData name="משתמש אורח" userId="" providerId="Windows Live" clId="Web-{FFCB7DEB-384D-9365-AD9D-C5944656EF84}" dt="2025-01-22T20:11:50.151" v="621"/>
        <pc:sldMkLst>
          <pc:docMk/>
          <pc:sldMk cId="3763938891" sldId="268"/>
        </pc:sldMkLst>
      </pc:sldChg>
      <pc:sldChg chg="addSp delSp modSp">
        <pc:chgData name="משתמש אורח" userId="" providerId="Windows Live" clId="Web-{FFCB7DEB-384D-9365-AD9D-C5944656EF84}" dt="2025-01-22T19:52:56.938" v="458" actId="1076"/>
        <pc:sldMkLst>
          <pc:docMk/>
          <pc:sldMk cId="2235533067" sldId="269"/>
        </pc:sldMkLst>
      </pc:sldChg>
      <pc:sldChg chg="addSp delSp modSp">
        <pc:chgData name="משתמש אורח" userId="" providerId="Windows Live" clId="Web-{FFCB7DEB-384D-9365-AD9D-C5944656EF84}" dt="2025-01-22T20:09:59.948" v="601" actId="1076"/>
        <pc:sldMkLst>
          <pc:docMk/>
          <pc:sldMk cId="1137553312" sldId="270"/>
        </pc:sldMkLst>
        <pc:spChg chg="mod">
          <ac:chgData name="משתמש אורח" userId="" providerId="Windows Live" clId="Web-{FFCB7DEB-384D-9365-AD9D-C5944656EF84}" dt="2025-01-22T20:05:24.559" v="496" actId="1076"/>
          <ac:spMkLst>
            <pc:docMk/>
            <pc:sldMk cId="1137553312" sldId="270"/>
            <ac:spMk id="2" creationId="{447FC103-52BF-4E12-D3C6-81BB207DF6A6}"/>
          </ac:spMkLst>
        </pc:spChg>
        <pc:spChg chg="add mod">
          <ac:chgData name="משתמש אורח" userId="" providerId="Windows Live" clId="Web-{FFCB7DEB-384D-9365-AD9D-C5944656EF84}" dt="2025-01-22T20:09:59.948" v="601" actId="1076"/>
          <ac:spMkLst>
            <pc:docMk/>
            <pc:sldMk cId="1137553312" sldId="270"/>
            <ac:spMk id="7" creationId="{F9BCDF63-B400-C5C7-29B2-B4A5049BE5E5}"/>
          </ac:spMkLst>
        </pc:spChg>
      </pc:sldChg>
      <pc:sldChg chg="addSp delSp modSp">
        <pc:chgData name="משתמש אורח" userId="" providerId="Windows Live" clId="Web-{FFCB7DEB-384D-9365-AD9D-C5944656EF84}" dt="2025-01-22T20:20:44.117" v="695" actId="1076"/>
        <pc:sldMkLst>
          <pc:docMk/>
          <pc:sldMk cId="3448586177" sldId="272"/>
        </pc:sldMkLst>
        <pc:spChg chg="mod">
          <ac:chgData name="משתמש אורח" userId="" providerId="Windows Live" clId="Web-{FFCB7DEB-384D-9365-AD9D-C5944656EF84}" dt="2025-01-22T20:10:26.917" v="605" actId="20577"/>
          <ac:spMkLst>
            <pc:docMk/>
            <pc:sldMk cId="3448586177" sldId="272"/>
            <ac:spMk id="2" creationId="{447FC103-52BF-4E12-D3C6-81BB207DF6A6}"/>
          </ac:spMkLst>
        </pc:spChg>
        <pc:spChg chg="add mod">
          <ac:chgData name="משתמש אורח" userId="" providerId="Windows Live" clId="Web-{FFCB7DEB-384D-9365-AD9D-C5944656EF84}" dt="2025-01-22T20:20:44.117" v="695" actId="1076"/>
          <ac:spMkLst>
            <pc:docMk/>
            <pc:sldMk cId="3448586177" sldId="272"/>
            <ac:spMk id="6" creationId="{A28B7EED-BA5D-BAC1-262C-7F84717ED8FB}"/>
          </ac:spMkLst>
        </pc:spChg>
      </pc:sldChg>
      <pc:sldChg chg="addSp delSp modSp">
        <pc:chgData name="משתמש אורח" userId="" providerId="Windows Live" clId="Web-{FFCB7DEB-384D-9365-AD9D-C5944656EF84}" dt="2025-01-22T20:36:19.456" v="731" actId="20577"/>
        <pc:sldMkLst>
          <pc:docMk/>
          <pc:sldMk cId="3575727681" sldId="273"/>
        </pc:sldMkLst>
        <pc:spChg chg="mod">
          <ac:chgData name="משתמש אורח" userId="" providerId="Windows Live" clId="Web-{FFCB7DEB-384D-9365-AD9D-C5944656EF84}" dt="2025-01-22T20:36:11.237" v="730" actId="1076"/>
          <ac:spMkLst>
            <pc:docMk/>
            <pc:sldMk cId="3575727681" sldId="273"/>
            <ac:spMk id="2" creationId="{447FC103-52BF-4E12-D3C6-81BB207DF6A6}"/>
          </ac:spMkLst>
        </pc:spChg>
        <pc:spChg chg="add mod">
          <ac:chgData name="משתמש אורח" userId="" providerId="Windows Live" clId="Web-{FFCB7DEB-384D-9365-AD9D-C5944656EF84}" dt="2025-01-22T20:36:19.456" v="731" actId="20577"/>
          <ac:spMkLst>
            <pc:docMk/>
            <pc:sldMk cId="3575727681" sldId="273"/>
            <ac:spMk id="5" creationId="{F9DE9384-5C15-ADED-ECB2-2B7BDCEE9452}"/>
          </ac:spMkLst>
        </pc:spChg>
      </pc:sldChg>
      <pc:sldChg chg="modSp del">
        <pc:chgData name="משתמש אורח" userId="" providerId="Windows Live" clId="Web-{FFCB7DEB-384D-9365-AD9D-C5944656EF84}" dt="2025-01-22T20:11:23.323" v="610"/>
        <pc:sldMkLst>
          <pc:docMk/>
          <pc:sldMk cId="3190720361" sldId="274"/>
        </pc:sldMkLst>
      </pc:sldChg>
      <pc:sldChg chg="del">
        <pc:chgData name="משתמש אורח" userId="" providerId="Windows Live" clId="Web-{FFCB7DEB-384D-9365-AD9D-C5944656EF84}" dt="2025-01-22T20:11:25.963" v="611"/>
        <pc:sldMkLst>
          <pc:docMk/>
          <pc:sldMk cId="1728491363" sldId="275"/>
        </pc:sldMkLst>
      </pc:sldChg>
      <pc:sldChg chg="del">
        <pc:chgData name="משתמש אורח" userId="" providerId="Windows Live" clId="Web-{FFCB7DEB-384D-9365-AD9D-C5944656EF84}" dt="2025-01-22T20:11:36.807" v="616"/>
        <pc:sldMkLst>
          <pc:docMk/>
          <pc:sldMk cId="911304946" sldId="276"/>
        </pc:sldMkLst>
      </pc:sldChg>
      <pc:sldChg chg="del">
        <pc:chgData name="משתמש אורח" userId="" providerId="Windows Live" clId="Web-{FFCB7DEB-384D-9365-AD9D-C5944656EF84}" dt="2025-01-22T20:11:34.729" v="615"/>
        <pc:sldMkLst>
          <pc:docMk/>
          <pc:sldMk cId="1283010222" sldId="277"/>
        </pc:sldMkLst>
      </pc:sldChg>
      <pc:sldChg chg="del">
        <pc:chgData name="משתמש אורח" userId="" providerId="Windows Live" clId="Web-{FFCB7DEB-384D-9365-AD9D-C5944656EF84}" dt="2025-01-22T20:11:32.620" v="614"/>
        <pc:sldMkLst>
          <pc:docMk/>
          <pc:sldMk cId="3759393745" sldId="278"/>
        </pc:sldMkLst>
      </pc:sldChg>
      <pc:sldChg chg="del">
        <pc:chgData name="משתמש אורח" userId="" providerId="Windows Live" clId="Web-{FFCB7DEB-384D-9365-AD9D-C5944656EF84}" dt="2025-01-22T20:11:30.370" v="613"/>
        <pc:sldMkLst>
          <pc:docMk/>
          <pc:sldMk cId="3805322788" sldId="279"/>
        </pc:sldMkLst>
      </pc:sldChg>
      <pc:sldChg chg="del">
        <pc:chgData name="משתמש אורח" userId="" providerId="Windows Live" clId="Web-{FFCB7DEB-384D-9365-AD9D-C5944656EF84}" dt="2025-01-22T20:11:27.979" v="612"/>
        <pc:sldMkLst>
          <pc:docMk/>
          <pc:sldMk cId="408821869" sldId="280"/>
        </pc:sldMkLst>
      </pc:sldChg>
      <pc:sldChg chg="del">
        <pc:chgData name="משתמש אורח" userId="" providerId="Windows Live" clId="Web-{FFCB7DEB-384D-9365-AD9D-C5944656EF84}" dt="2025-01-22T20:11:43.682" v="619"/>
        <pc:sldMkLst>
          <pc:docMk/>
          <pc:sldMk cId="1909236240" sldId="282"/>
        </pc:sldMkLst>
      </pc:sldChg>
      <pc:sldChg chg="del">
        <pc:chgData name="משתמש אורח" userId="" providerId="Windows Live" clId="Web-{FFCB7DEB-384D-9365-AD9D-C5944656EF84}" dt="2025-01-22T20:11:40.963" v="618"/>
        <pc:sldMkLst>
          <pc:docMk/>
          <pc:sldMk cId="2688526612" sldId="287"/>
        </pc:sldMkLst>
      </pc:sldChg>
      <pc:sldChg chg="del">
        <pc:chgData name="משתמש אורח" userId="" providerId="Windows Live" clId="Web-{FFCB7DEB-384D-9365-AD9D-C5944656EF84}" dt="2025-01-22T20:11:46.463" v="620"/>
        <pc:sldMkLst>
          <pc:docMk/>
          <pc:sldMk cId="418777666" sldId="288"/>
        </pc:sldMkLst>
      </pc:sldChg>
      <pc:sldChg chg="addSp delSp modSp add replId">
        <pc:chgData name="משתמש אורח" userId="" providerId="Windows Live" clId="Web-{FFCB7DEB-384D-9365-AD9D-C5944656EF84}" dt="2025-01-22T19:47:54.439" v="332" actId="20577"/>
        <pc:sldMkLst>
          <pc:docMk/>
          <pc:sldMk cId="1956989458" sldId="291"/>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png"/><Relationship Id="rId4" Type="http://schemas.openxmlformats.org/officeDocument/2006/relationships/image" Target="../media/image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png"/><Relationship Id="rId4"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586EA5-2B6A-4165-9FE2-03D29D46E259}"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694FED42-8F6F-4940-8E06-1DADF6C1B210}">
      <dgm:prSet custT="1"/>
      <dgm:spPr/>
      <dgm:t>
        <a:bodyPr/>
        <a:lstStyle/>
        <a:p>
          <a:pPr algn="ctr" rtl="1">
            <a:lnSpc>
              <a:spcPct val="100000"/>
            </a:lnSpc>
            <a:defRPr cap="all"/>
          </a:pPr>
          <a:r>
            <a:rPr lang="he-IL" sz="1400" b="0" u="sng" dirty="0">
              <a:solidFill>
                <a:schemeClr val="bg1"/>
              </a:solidFill>
            </a:rPr>
            <a:t>התאחדות הספורט לבתי ספר </a:t>
          </a:r>
          <a:r>
            <a:rPr lang="he-IL" sz="1400" b="0" dirty="0">
              <a:solidFill>
                <a:schemeClr val="bg1"/>
              </a:solidFill>
            </a:rPr>
            <a:t>-המערכת תשמש את ההתאחדות לצורך תכנון וניהול התחרויות והעובדים.</a:t>
          </a:r>
          <a:endParaRPr lang="en-US" sz="1400" b="0" dirty="0">
            <a:solidFill>
              <a:schemeClr val="bg1"/>
            </a:solidFill>
          </a:endParaRPr>
        </a:p>
      </dgm:t>
    </dgm:pt>
    <dgm:pt modelId="{91D87493-0157-44B8-B91D-DD5496CC7C24}" type="parTrans" cxnId="{51B8467C-A3BB-4FD4-8A66-0967EB349D3D}">
      <dgm:prSet/>
      <dgm:spPr/>
      <dgm:t>
        <a:bodyPr/>
        <a:lstStyle/>
        <a:p>
          <a:endParaRPr lang="en-US"/>
        </a:p>
      </dgm:t>
    </dgm:pt>
    <dgm:pt modelId="{DA0E84CF-513A-4003-A4C3-FE525E6EFE9F}" type="sibTrans" cxnId="{51B8467C-A3BB-4FD4-8A66-0967EB349D3D}">
      <dgm:prSet/>
      <dgm:spPr/>
      <dgm:t>
        <a:bodyPr/>
        <a:lstStyle/>
        <a:p>
          <a:endParaRPr lang="en-US"/>
        </a:p>
      </dgm:t>
    </dgm:pt>
    <dgm:pt modelId="{F9FD68AB-4D5B-4D38-B042-A1127020EA67}">
      <dgm:prSet custT="1"/>
      <dgm:spPr/>
      <dgm:t>
        <a:bodyPr/>
        <a:lstStyle/>
        <a:p>
          <a:pPr algn="ctr" rtl="1">
            <a:lnSpc>
              <a:spcPct val="100000"/>
            </a:lnSpc>
            <a:defRPr cap="all"/>
          </a:pPr>
          <a:r>
            <a:rPr lang="he-IL" sz="1400" b="0" u="sng" dirty="0">
              <a:solidFill>
                <a:schemeClr val="bg1"/>
              </a:solidFill>
            </a:rPr>
            <a:t>תלמידים </a:t>
          </a:r>
          <a:r>
            <a:rPr lang="en-US" sz="1400" b="0" dirty="0">
              <a:solidFill>
                <a:schemeClr val="bg1"/>
              </a:solidFill>
            </a:rPr>
            <a:t>  -</a:t>
          </a:r>
          <a:r>
            <a:rPr lang="he-IL" sz="1400" b="0" dirty="0">
              <a:solidFill>
                <a:schemeClr val="bg1"/>
              </a:solidFill>
            </a:rPr>
            <a:t>המערכת תשמש את תלמידי בתי הספר ותעזור להם להתכונן לתחרויות בצורה יעילה ואפקטיבית וכן תאפשר מעקב רציף אחר תוצאות התחרויות.</a:t>
          </a:r>
          <a:endParaRPr lang="en-US" sz="1400" b="0" dirty="0">
            <a:solidFill>
              <a:schemeClr val="bg1"/>
            </a:solidFill>
          </a:endParaRPr>
        </a:p>
      </dgm:t>
    </dgm:pt>
    <dgm:pt modelId="{29B8F8CD-A1C5-4140-B650-F0ED3933C498}" type="parTrans" cxnId="{7A759552-3BE9-4B1D-A6E0-E90A72FB749F}">
      <dgm:prSet/>
      <dgm:spPr/>
      <dgm:t>
        <a:bodyPr/>
        <a:lstStyle/>
        <a:p>
          <a:endParaRPr lang="en-US"/>
        </a:p>
      </dgm:t>
    </dgm:pt>
    <dgm:pt modelId="{C4C86354-9F9E-4CDA-951F-C65A8FB76EEB}" type="sibTrans" cxnId="{7A759552-3BE9-4B1D-A6E0-E90A72FB749F}">
      <dgm:prSet/>
      <dgm:spPr/>
      <dgm:t>
        <a:bodyPr/>
        <a:lstStyle/>
        <a:p>
          <a:endParaRPr lang="en-US"/>
        </a:p>
      </dgm:t>
    </dgm:pt>
    <dgm:pt modelId="{4B8DBDFF-2CBC-4DE6-9C61-4A3E10E99081}">
      <dgm:prSet custT="1"/>
      <dgm:spPr/>
      <dgm:t>
        <a:bodyPr/>
        <a:lstStyle/>
        <a:p>
          <a:pPr algn="ctr" rtl="1">
            <a:lnSpc>
              <a:spcPct val="100000"/>
            </a:lnSpc>
            <a:defRPr cap="all"/>
          </a:pPr>
          <a:r>
            <a:rPr lang="he-IL" sz="1400" b="0" u="sng" kern="1200" cap="all" dirty="0">
              <a:solidFill>
                <a:prstClr val="white"/>
              </a:solidFill>
              <a:latin typeface="Calibri" panose="020F0502020204030204"/>
              <a:ea typeface="+mn-ea"/>
              <a:cs typeface="Arial" panose="020B0604020202020204" pitchFamily="34" charset="0"/>
            </a:rPr>
            <a:t>מורים לספורט</a:t>
          </a:r>
          <a:r>
            <a:rPr lang="he-IL" sz="1400" b="0" kern="1200" cap="all" dirty="0">
              <a:solidFill>
                <a:prstClr val="white"/>
              </a:solidFill>
              <a:latin typeface="Calibri" panose="020F0502020204030204"/>
              <a:ea typeface="+mn-ea"/>
              <a:cs typeface="Arial" panose="020B0604020202020204" pitchFamily="34" charset="0"/>
            </a:rPr>
            <a:t> - המערכת תשמש את מורי הספורט בבית הספר לצורך שיבוץ התלמידים בתחרויות המתאימות ומעקב אחר תוצאות תלמידיהם.</a:t>
          </a:r>
          <a:endParaRPr lang="en-US" sz="1400" b="0" kern="1200" cap="all" dirty="0">
            <a:solidFill>
              <a:prstClr val="white"/>
            </a:solidFill>
            <a:latin typeface="Calibri" panose="020F0502020204030204"/>
            <a:ea typeface="+mn-ea"/>
            <a:cs typeface="Arial" panose="020B0604020202020204" pitchFamily="34" charset="0"/>
          </a:endParaRPr>
        </a:p>
      </dgm:t>
    </dgm:pt>
    <dgm:pt modelId="{E17BB9D8-F50E-4B39-9403-D8AE74E90D65}" type="parTrans" cxnId="{1FC41A8C-E574-4744-817F-D21BC1859878}">
      <dgm:prSet/>
      <dgm:spPr/>
      <dgm:t>
        <a:bodyPr/>
        <a:lstStyle/>
        <a:p>
          <a:endParaRPr lang="en-US"/>
        </a:p>
      </dgm:t>
    </dgm:pt>
    <dgm:pt modelId="{AD9D6F30-6145-4951-8D8D-D7DB98F4D304}" type="sibTrans" cxnId="{1FC41A8C-E574-4744-817F-D21BC1859878}">
      <dgm:prSet/>
      <dgm:spPr/>
      <dgm:t>
        <a:bodyPr/>
        <a:lstStyle/>
        <a:p>
          <a:endParaRPr lang="en-US"/>
        </a:p>
      </dgm:t>
    </dgm:pt>
    <dgm:pt modelId="{279DDBEC-2573-4006-B384-A1FF7E9DEE1D}">
      <dgm:prSet custT="1"/>
      <dgm:spPr/>
      <dgm:t>
        <a:bodyPr/>
        <a:lstStyle/>
        <a:p>
          <a:pPr algn="ctr" rtl="1">
            <a:lnSpc>
              <a:spcPct val="100000"/>
            </a:lnSpc>
            <a:defRPr cap="all"/>
          </a:pPr>
          <a:r>
            <a:rPr lang="he-IL" sz="1400" b="0" u="sng" dirty="0">
              <a:solidFill>
                <a:schemeClr val="bg1"/>
              </a:solidFill>
            </a:rPr>
            <a:t>עובדי התחרות</a:t>
          </a:r>
          <a:r>
            <a:rPr lang="he-IL" sz="1400" b="0" u="none" dirty="0">
              <a:solidFill>
                <a:schemeClr val="bg1"/>
              </a:solidFill>
            </a:rPr>
            <a:t> -</a:t>
          </a:r>
          <a:r>
            <a:rPr lang="he-IL" sz="1400" b="0" dirty="0">
              <a:solidFill>
                <a:schemeClr val="bg1"/>
              </a:solidFill>
            </a:rPr>
            <a:t> המערכת תשמש את עובדי התחרות על מנת ליצור סדר וארגון בתחרויות השונות.</a:t>
          </a:r>
          <a:endParaRPr lang="en-US" sz="1400" b="0" dirty="0">
            <a:solidFill>
              <a:schemeClr val="bg1"/>
            </a:solidFill>
          </a:endParaRPr>
        </a:p>
      </dgm:t>
    </dgm:pt>
    <dgm:pt modelId="{5630833B-1B98-473B-8755-014346639B2E}" type="parTrans" cxnId="{050CCF2C-DBEA-4C04-A55E-825E2418C1A8}">
      <dgm:prSet/>
      <dgm:spPr/>
      <dgm:t>
        <a:bodyPr/>
        <a:lstStyle/>
        <a:p>
          <a:endParaRPr lang="en-US"/>
        </a:p>
      </dgm:t>
    </dgm:pt>
    <dgm:pt modelId="{D5E92FBC-A19D-45ED-95BB-1E759DAFCFF6}" type="sibTrans" cxnId="{050CCF2C-DBEA-4C04-A55E-825E2418C1A8}">
      <dgm:prSet/>
      <dgm:spPr/>
      <dgm:t>
        <a:bodyPr/>
        <a:lstStyle/>
        <a:p>
          <a:endParaRPr lang="en-US"/>
        </a:p>
      </dgm:t>
    </dgm:pt>
    <dgm:pt modelId="{20804EE8-77B5-4D6D-8A88-3A288AE2EFB8}" type="pres">
      <dgm:prSet presAssocID="{32586EA5-2B6A-4165-9FE2-03D29D46E259}" presName="root" presStyleCnt="0">
        <dgm:presLayoutVars>
          <dgm:dir/>
          <dgm:resizeHandles val="exact"/>
        </dgm:presLayoutVars>
      </dgm:prSet>
      <dgm:spPr/>
    </dgm:pt>
    <dgm:pt modelId="{C01AF436-2552-49A9-8F22-E32C895031E6}" type="pres">
      <dgm:prSet presAssocID="{694FED42-8F6F-4940-8E06-1DADF6C1B210}" presName="compNode" presStyleCnt="0"/>
      <dgm:spPr/>
    </dgm:pt>
    <dgm:pt modelId="{7891B4B5-D9D5-4EEF-B6E5-92A421FED293}" type="pres">
      <dgm:prSet presAssocID="{694FED42-8F6F-4940-8E06-1DADF6C1B210}" presName="iconBgRect" presStyleLbl="bgShp" presStyleIdx="0" presStyleCnt="4"/>
      <dgm:spPr/>
    </dgm:pt>
    <dgm:pt modelId="{90411C35-8BF8-4392-BDE2-725897FB30B5}" type="pres">
      <dgm:prSet presAssocID="{694FED42-8F6F-4940-8E06-1DADF6C1B210}" presName="iconRect" presStyleLbl="node1" presStyleIdx="0" presStyleCnt="4" custScaleX="124952" custScaleY="93855"/>
      <dgm:spPr>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dgm:spPr>
    </dgm:pt>
    <dgm:pt modelId="{56FA6BAB-4B2B-45D9-B4A0-7B73139A5FCE}" type="pres">
      <dgm:prSet presAssocID="{694FED42-8F6F-4940-8E06-1DADF6C1B210}" presName="spaceRect" presStyleCnt="0"/>
      <dgm:spPr/>
    </dgm:pt>
    <dgm:pt modelId="{91B6FD22-9B0A-4078-A2E8-A40D550206AA}" type="pres">
      <dgm:prSet presAssocID="{694FED42-8F6F-4940-8E06-1DADF6C1B210}" presName="textRect" presStyleLbl="revTx" presStyleIdx="0" presStyleCnt="4" custLinFactNeighborX="445" custLinFactNeighborY="-19205">
        <dgm:presLayoutVars>
          <dgm:chMax val="1"/>
          <dgm:chPref val="1"/>
        </dgm:presLayoutVars>
      </dgm:prSet>
      <dgm:spPr/>
    </dgm:pt>
    <dgm:pt modelId="{3EF133DB-3ADE-4C72-81A3-90024C6E642D}" type="pres">
      <dgm:prSet presAssocID="{DA0E84CF-513A-4003-A4C3-FE525E6EFE9F}" presName="sibTrans" presStyleCnt="0"/>
      <dgm:spPr/>
    </dgm:pt>
    <dgm:pt modelId="{30DEFF0A-15CB-483A-BA77-7F48FD24DDB0}" type="pres">
      <dgm:prSet presAssocID="{F9FD68AB-4D5B-4D38-B042-A1127020EA67}" presName="compNode" presStyleCnt="0"/>
      <dgm:spPr/>
    </dgm:pt>
    <dgm:pt modelId="{AA7FBCDE-F08A-41B3-8A06-AF70804BAC0D}" type="pres">
      <dgm:prSet presAssocID="{F9FD68AB-4D5B-4D38-B042-A1127020EA67}" presName="iconBgRect" presStyleLbl="bgShp" presStyleIdx="1" presStyleCnt="4"/>
      <dgm:spPr/>
    </dgm:pt>
    <dgm:pt modelId="{438954EE-6F36-4A52-A626-3B4EEB029F57}" type="pres">
      <dgm:prSet presAssocID="{F9FD68AB-4D5B-4D38-B042-A1127020EA67}" presName="iconRect" presStyleLbl="node1" presStyleIdx="1" presStyleCnt="4" custScaleX="120174" custScaleY="93855"/>
      <dgm:spPr>
        <a:blipFill>
          <a:blip xmlns:r="http://schemas.openxmlformats.org/officeDocument/2006/relationships" r:embed="rId2">
            <a:extLst>
              <a:ext uri="{28A0092B-C50C-407E-A947-70E740481C1C}">
                <a14:useLocalDpi xmlns:a14="http://schemas.microsoft.com/office/drawing/2010/main" val="0"/>
              </a:ext>
            </a:extLst>
          </a:blip>
          <a:srcRect/>
          <a:stretch>
            <a:fillRect l="-31000" r="-31000"/>
          </a:stretch>
        </a:blipFill>
      </dgm:spPr>
    </dgm:pt>
    <dgm:pt modelId="{62397195-19ED-488E-9D19-4C6A4A5226B9}" type="pres">
      <dgm:prSet presAssocID="{F9FD68AB-4D5B-4D38-B042-A1127020EA67}" presName="spaceRect" presStyleCnt="0"/>
      <dgm:spPr/>
    </dgm:pt>
    <dgm:pt modelId="{9ED4E30B-9B48-4610-B54A-2D80CC3F57A1}" type="pres">
      <dgm:prSet presAssocID="{F9FD68AB-4D5B-4D38-B042-A1127020EA67}" presName="textRect" presStyleLbl="revTx" presStyleIdx="1" presStyleCnt="4" custLinFactNeighborY="-17170">
        <dgm:presLayoutVars>
          <dgm:chMax val="1"/>
          <dgm:chPref val="1"/>
        </dgm:presLayoutVars>
      </dgm:prSet>
      <dgm:spPr/>
    </dgm:pt>
    <dgm:pt modelId="{AD7CD5B9-609C-41FD-A520-EF3348A4C88F}" type="pres">
      <dgm:prSet presAssocID="{C4C86354-9F9E-4CDA-951F-C65A8FB76EEB}" presName="sibTrans" presStyleCnt="0"/>
      <dgm:spPr/>
    </dgm:pt>
    <dgm:pt modelId="{9084DF84-9FD6-4C85-8338-03E60098C3DE}" type="pres">
      <dgm:prSet presAssocID="{4B8DBDFF-2CBC-4DE6-9C61-4A3E10E99081}" presName="compNode" presStyleCnt="0"/>
      <dgm:spPr/>
    </dgm:pt>
    <dgm:pt modelId="{640FC818-7376-4954-ABF6-2A526026A0AC}" type="pres">
      <dgm:prSet presAssocID="{4B8DBDFF-2CBC-4DE6-9C61-4A3E10E99081}" presName="iconBgRect" presStyleLbl="bgShp" presStyleIdx="2" presStyleCnt="4"/>
      <dgm:spPr/>
    </dgm:pt>
    <dgm:pt modelId="{061EE2B2-9421-41BF-AA34-80FAE13FB153}" type="pres">
      <dgm:prSet presAssocID="{4B8DBDFF-2CBC-4DE6-9C61-4A3E10E99081}" presName="iconRect" presStyleLbl="node1" presStyleIdx="2" presStyleCnt="4" custScaleX="103227" custScaleY="112921" custLinFactNeighborX="2542"/>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50B1F60C-ADF6-42A3-AAFE-0DE3AA07F919}" type="pres">
      <dgm:prSet presAssocID="{4B8DBDFF-2CBC-4DE6-9C61-4A3E10E99081}" presName="spaceRect" presStyleCnt="0"/>
      <dgm:spPr/>
    </dgm:pt>
    <dgm:pt modelId="{7CE931B9-5FE4-4C14-B5D6-8A0C8F42B3A3}" type="pres">
      <dgm:prSet presAssocID="{4B8DBDFF-2CBC-4DE6-9C61-4A3E10E99081}" presName="textRect" presStyleLbl="revTx" presStyleIdx="2" presStyleCnt="4" custLinFactNeighborY="-14154">
        <dgm:presLayoutVars>
          <dgm:chMax val="1"/>
          <dgm:chPref val="1"/>
        </dgm:presLayoutVars>
      </dgm:prSet>
      <dgm:spPr/>
    </dgm:pt>
    <dgm:pt modelId="{E44158BD-D030-43F5-A46E-A5216B67E523}" type="pres">
      <dgm:prSet presAssocID="{AD9D6F30-6145-4951-8D8D-D7DB98F4D304}" presName="sibTrans" presStyleCnt="0"/>
      <dgm:spPr/>
    </dgm:pt>
    <dgm:pt modelId="{6B00716F-36E7-4BAD-94B3-9A6E8C9481C4}" type="pres">
      <dgm:prSet presAssocID="{279DDBEC-2573-4006-B384-A1FF7E9DEE1D}" presName="compNode" presStyleCnt="0"/>
      <dgm:spPr/>
    </dgm:pt>
    <dgm:pt modelId="{E9FE5489-E5B1-4B5D-B803-108C90825E00}" type="pres">
      <dgm:prSet presAssocID="{279DDBEC-2573-4006-B384-A1FF7E9DEE1D}" presName="iconBgRect" presStyleLbl="bgShp" presStyleIdx="3" presStyleCnt="4"/>
      <dgm:spPr/>
    </dgm:pt>
    <dgm:pt modelId="{BD7D9C96-0C01-4F8C-884D-E7FAF9E65E1D}" type="pres">
      <dgm:prSet presAssocID="{279DDBEC-2573-4006-B384-A1FF7E9DEE1D}" presName="iconRect" presStyleLbl="node1" presStyleIdx="3" presStyleCnt="4" custScaleX="118245" custScaleY="101786"/>
      <dgm:spPr>
        <a:blipFill>
          <a:blip xmlns:r="http://schemas.openxmlformats.org/officeDocument/2006/relationships" r:embed="rId4">
            <a:extLst>
              <a:ext uri="{28A0092B-C50C-407E-A947-70E740481C1C}">
                <a14:useLocalDpi xmlns:a14="http://schemas.microsoft.com/office/drawing/2010/main" val="0"/>
              </a:ext>
            </a:extLst>
          </a:blip>
          <a:srcRect/>
          <a:stretch>
            <a:fillRect l="-7000" r="-7000"/>
          </a:stretch>
        </a:blipFill>
      </dgm:spPr>
    </dgm:pt>
    <dgm:pt modelId="{F35FB989-53A1-4941-BBFC-356DFAC24B02}" type="pres">
      <dgm:prSet presAssocID="{279DDBEC-2573-4006-B384-A1FF7E9DEE1D}" presName="spaceRect" presStyleCnt="0"/>
      <dgm:spPr/>
    </dgm:pt>
    <dgm:pt modelId="{2ADD9132-8AE0-4B2F-8CC8-A07DFE3DA88A}" type="pres">
      <dgm:prSet presAssocID="{279DDBEC-2573-4006-B384-A1FF7E9DEE1D}" presName="textRect" presStyleLbl="revTx" presStyleIdx="3" presStyleCnt="4" custScaleY="114770">
        <dgm:presLayoutVars>
          <dgm:chMax val="1"/>
          <dgm:chPref val="1"/>
        </dgm:presLayoutVars>
      </dgm:prSet>
      <dgm:spPr/>
    </dgm:pt>
  </dgm:ptLst>
  <dgm:cxnLst>
    <dgm:cxn modelId="{050CCF2C-DBEA-4C04-A55E-825E2418C1A8}" srcId="{32586EA5-2B6A-4165-9FE2-03D29D46E259}" destId="{279DDBEC-2573-4006-B384-A1FF7E9DEE1D}" srcOrd="3" destOrd="0" parTransId="{5630833B-1B98-473B-8755-014346639B2E}" sibTransId="{D5E92FBC-A19D-45ED-95BB-1E759DAFCFF6}"/>
    <dgm:cxn modelId="{2A63EA6C-9094-4EEC-90FC-00A3C2374853}" type="presOf" srcId="{279DDBEC-2573-4006-B384-A1FF7E9DEE1D}" destId="{2ADD9132-8AE0-4B2F-8CC8-A07DFE3DA88A}" srcOrd="0" destOrd="0" presId="urn:microsoft.com/office/officeart/2018/5/layout/IconCircleLabelList"/>
    <dgm:cxn modelId="{7A759552-3BE9-4B1D-A6E0-E90A72FB749F}" srcId="{32586EA5-2B6A-4165-9FE2-03D29D46E259}" destId="{F9FD68AB-4D5B-4D38-B042-A1127020EA67}" srcOrd="1" destOrd="0" parTransId="{29B8F8CD-A1C5-4140-B650-F0ED3933C498}" sibTransId="{C4C86354-9F9E-4CDA-951F-C65A8FB76EEB}"/>
    <dgm:cxn modelId="{7DA87273-7ECF-4D41-A702-2E28DA9E2CB5}" type="presOf" srcId="{F9FD68AB-4D5B-4D38-B042-A1127020EA67}" destId="{9ED4E30B-9B48-4610-B54A-2D80CC3F57A1}" srcOrd="0" destOrd="0" presId="urn:microsoft.com/office/officeart/2018/5/layout/IconCircleLabelList"/>
    <dgm:cxn modelId="{51B8467C-A3BB-4FD4-8A66-0967EB349D3D}" srcId="{32586EA5-2B6A-4165-9FE2-03D29D46E259}" destId="{694FED42-8F6F-4940-8E06-1DADF6C1B210}" srcOrd="0" destOrd="0" parTransId="{91D87493-0157-44B8-B91D-DD5496CC7C24}" sibTransId="{DA0E84CF-513A-4003-A4C3-FE525E6EFE9F}"/>
    <dgm:cxn modelId="{A92E9C81-5FCD-41FF-8296-793851788C3B}" type="presOf" srcId="{694FED42-8F6F-4940-8E06-1DADF6C1B210}" destId="{91B6FD22-9B0A-4078-A2E8-A40D550206AA}" srcOrd="0" destOrd="0" presId="urn:microsoft.com/office/officeart/2018/5/layout/IconCircleLabelList"/>
    <dgm:cxn modelId="{1FC41A8C-E574-4744-817F-D21BC1859878}" srcId="{32586EA5-2B6A-4165-9FE2-03D29D46E259}" destId="{4B8DBDFF-2CBC-4DE6-9C61-4A3E10E99081}" srcOrd="2" destOrd="0" parTransId="{E17BB9D8-F50E-4B39-9403-D8AE74E90D65}" sibTransId="{AD9D6F30-6145-4951-8D8D-D7DB98F4D304}"/>
    <dgm:cxn modelId="{634671AF-EA7C-4111-8A34-1276A4601A18}" type="presOf" srcId="{4B8DBDFF-2CBC-4DE6-9C61-4A3E10E99081}" destId="{7CE931B9-5FE4-4C14-B5D6-8A0C8F42B3A3}" srcOrd="0" destOrd="0" presId="urn:microsoft.com/office/officeart/2018/5/layout/IconCircleLabelList"/>
    <dgm:cxn modelId="{DC0A69D2-C491-4776-8C56-033C5AF4A855}" type="presOf" srcId="{32586EA5-2B6A-4165-9FE2-03D29D46E259}" destId="{20804EE8-77B5-4D6D-8A88-3A288AE2EFB8}" srcOrd="0" destOrd="0" presId="urn:microsoft.com/office/officeart/2018/5/layout/IconCircleLabelList"/>
    <dgm:cxn modelId="{7A6F4AFD-A0A1-4A6E-893D-335484B7CCF3}" type="presParOf" srcId="{20804EE8-77B5-4D6D-8A88-3A288AE2EFB8}" destId="{C01AF436-2552-49A9-8F22-E32C895031E6}" srcOrd="0" destOrd="0" presId="urn:microsoft.com/office/officeart/2018/5/layout/IconCircleLabelList"/>
    <dgm:cxn modelId="{E6060BF9-B1CF-4770-A3E9-A86CF4513802}" type="presParOf" srcId="{C01AF436-2552-49A9-8F22-E32C895031E6}" destId="{7891B4B5-D9D5-4EEF-B6E5-92A421FED293}" srcOrd="0" destOrd="0" presId="urn:microsoft.com/office/officeart/2018/5/layout/IconCircleLabelList"/>
    <dgm:cxn modelId="{CB9608DD-8C1F-4743-879C-A2039C857E8B}" type="presParOf" srcId="{C01AF436-2552-49A9-8F22-E32C895031E6}" destId="{90411C35-8BF8-4392-BDE2-725897FB30B5}" srcOrd="1" destOrd="0" presId="urn:microsoft.com/office/officeart/2018/5/layout/IconCircleLabelList"/>
    <dgm:cxn modelId="{AA366DFA-E79A-400E-B441-D08B0E2E4BF9}" type="presParOf" srcId="{C01AF436-2552-49A9-8F22-E32C895031E6}" destId="{56FA6BAB-4B2B-45D9-B4A0-7B73139A5FCE}" srcOrd="2" destOrd="0" presId="urn:microsoft.com/office/officeart/2018/5/layout/IconCircleLabelList"/>
    <dgm:cxn modelId="{C1AA76F9-D48C-4736-9FA8-D61382785612}" type="presParOf" srcId="{C01AF436-2552-49A9-8F22-E32C895031E6}" destId="{91B6FD22-9B0A-4078-A2E8-A40D550206AA}" srcOrd="3" destOrd="0" presId="urn:microsoft.com/office/officeart/2018/5/layout/IconCircleLabelList"/>
    <dgm:cxn modelId="{57DD12A0-D9A3-41C7-813D-FF9A03E15459}" type="presParOf" srcId="{20804EE8-77B5-4D6D-8A88-3A288AE2EFB8}" destId="{3EF133DB-3ADE-4C72-81A3-90024C6E642D}" srcOrd="1" destOrd="0" presId="urn:microsoft.com/office/officeart/2018/5/layout/IconCircleLabelList"/>
    <dgm:cxn modelId="{4DC9DCB3-4A47-4E12-82AA-07E95BD554BC}" type="presParOf" srcId="{20804EE8-77B5-4D6D-8A88-3A288AE2EFB8}" destId="{30DEFF0A-15CB-483A-BA77-7F48FD24DDB0}" srcOrd="2" destOrd="0" presId="urn:microsoft.com/office/officeart/2018/5/layout/IconCircleLabelList"/>
    <dgm:cxn modelId="{325C2784-C0BA-45DF-8B28-1437A860CE73}" type="presParOf" srcId="{30DEFF0A-15CB-483A-BA77-7F48FD24DDB0}" destId="{AA7FBCDE-F08A-41B3-8A06-AF70804BAC0D}" srcOrd="0" destOrd="0" presId="urn:microsoft.com/office/officeart/2018/5/layout/IconCircleLabelList"/>
    <dgm:cxn modelId="{84A1ADD1-8ADB-430C-A7D2-F881FFC21A80}" type="presParOf" srcId="{30DEFF0A-15CB-483A-BA77-7F48FD24DDB0}" destId="{438954EE-6F36-4A52-A626-3B4EEB029F57}" srcOrd="1" destOrd="0" presId="urn:microsoft.com/office/officeart/2018/5/layout/IconCircleLabelList"/>
    <dgm:cxn modelId="{EE9AB9A3-D2F1-403F-AA7F-58C4CE9BDC15}" type="presParOf" srcId="{30DEFF0A-15CB-483A-BA77-7F48FD24DDB0}" destId="{62397195-19ED-488E-9D19-4C6A4A5226B9}" srcOrd="2" destOrd="0" presId="urn:microsoft.com/office/officeart/2018/5/layout/IconCircleLabelList"/>
    <dgm:cxn modelId="{7E0A10EA-98B3-467C-80F3-06664DEAD9E5}" type="presParOf" srcId="{30DEFF0A-15CB-483A-BA77-7F48FD24DDB0}" destId="{9ED4E30B-9B48-4610-B54A-2D80CC3F57A1}" srcOrd="3" destOrd="0" presId="urn:microsoft.com/office/officeart/2018/5/layout/IconCircleLabelList"/>
    <dgm:cxn modelId="{4171F6C7-AE5F-4794-8407-DAB083774CCB}" type="presParOf" srcId="{20804EE8-77B5-4D6D-8A88-3A288AE2EFB8}" destId="{AD7CD5B9-609C-41FD-A520-EF3348A4C88F}" srcOrd="3" destOrd="0" presId="urn:microsoft.com/office/officeart/2018/5/layout/IconCircleLabelList"/>
    <dgm:cxn modelId="{6E369637-C6F6-4E63-A475-D3F8E377E97C}" type="presParOf" srcId="{20804EE8-77B5-4D6D-8A88-3A288AE2EFB8}" destId="{9084DF84-9FD6-4C85-8338-03E60098C3DE}" srcOrd="4" destOrd="0" presId="urn:microsoft.com/office/officeart/2018/5/layout/IconCircleLabelList"/>
    <dgm:cxn modelId="{80AF7C55-5F52-44C4-9844-ACF903E4E58E}" type="presParOf" srcId="{9084DF84-9FD6-4C85-8338-03E60098C3DE}" destId="{640FC818-7376-4954-ABF6-2A526026A0AC}" srcOrd="0" destOrd="0" presId="urn:microsoft.com/office/officeart/2018/5/layout/IconCircleLabelList"/>
    <dgm:cxn modelId="{FF32E09A-5A02-4AEF-BFA9-838982520600}" type="presParOf" srcId="{9084DF84-9FD6-4C85-8338-03E60098C3DE}" destId="{061EE2B2-9421-41BF-AA34-80FAE13FB153}" srcOrd="1" destOrd="0" presId="urn:microsoft.com/office/officeart/2018/5/layout/IconCircleLabelList"/>
    <dgm:cxn modelId="{7471DEE9-33DE-4EFD-A957-B492C6367DB3}" type="presParOf" srcId="{9084DF84-9FD6-4C85-8338-03E60098C3DE}" destId="{50B1F60C-ADF6-42A3-AAFE-0DE3AA07F919}" srcOrd="2" destOrd="0" presId="urn:microsoft.com/office/officeart/2018/5/layout/IconCircleLabelList"/>
    <dgm:cxn modelId="{C7CC3D0E-8163-4884-8CEC-4F3DB747C3D0}" type="presParOf" srcId="{9084DF84-9FD6-4C85-8338-03E60098C3DE}" destId="{7CE931B9-5FE4-4C14-B5D6-8A0C8F42B3A3}" srcOrd="3" destOrd="0" presId="urn:microsoft.com/office/officeart/2018/5/layout/IconCircleLabelList"/>
    <dgm:cxn modelId="{CB7EEC5E-27B3-4677-9496-B62FE42ADB90}" type="presParOf" srcId="{20804EE8-77B5-4D6D-8A88-3A288AE2EFB8}" destId="{E44158BD-D030-43F5-A46E-A5216B67E523}" srcOrd="5" destOrd="0" presId="urn:microsoft.com/office/officeart/2018/5/layout/IconCircleLabelList"/>
    <dgm:cxn modelId="{78016E2F-87E0-4197-A153-7E9156426AB5}" type="presParOf" srcId="{20804EE8-77B5-4D6D-8A88-3A288AE2EFB8}" destId="{6B00716F-36E7-4BAD-94B3-9A6E8C9481C4}" srcOrd="6" destOrd="0" presId="urn:microsoft.com/office/officeart/2018/5/layout/IconCircleLabelList"/>
    <dgm:cxn modelId="{2F839115-C1C4-4007-BADF-73F4000D4B0F}" type="presParOf" srcId="{6B00716F-36E7-4BAD-94B3-9A6E8C9481C4}" destId="{E9FE5489-E5B1-4B5D-B803-108C90825E00}" srcOrd="0" destOrd="0" presId="urn:microsoft.com/office/officeart/2018/5/layout/IconCircleLabelList"/>
    <dgm:cxn modelId="{3E28D863-FB2B-4BC6-8762-FD1E739D69D5}" type="presParOf" srcId="{6B00716F-36E7-4BAD-94B3-9A6E8C9481C4}" destId="{BD7D9C96-0C01-4F8C-884D-E7FAF9E65E1D}" srcOrd="1" destOrd="0" presId="urn:microsoft.com/office/officeart/2018/5/layout/IconCircleLabelList"/>
    <dgm:cxn modelId="{6971EC57-0AA7-4B10-A23C-1E3EA684D1DE}" type="presParOf" srcId="{6B00716F-36E7-4BAD-94B3-9A6E8C9481C4}" destId="{F35FB989-53A1-4941-BBFC-356DFAC24B02}" srcOrd="2" destOrd="0" presId="urn:microsoft.com/office/officeart/2018/5/layout/IconCircleLabelList"/>
    <dgm:cxn modelId="{6ED5D36F-B167-408A-AF06-926012D9D6DC}" type="presParOf" srcId="{6B00716F-36E7-4BAD-94B3-9A6E8C9481C4}" destId="{2ADD9132-8AE0-4B2F-8CC8-A07DFE3DA88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1B4B5-D9D5-4EEF-B6E5-92A421FED293}">
      <dsp:nvSpPr>
        <dsp:cNvPr id="0" name=""/>
        <dsp:cNvSpPr/>
      </dsp:nvSpPr>
      <dsp:spPr>
        <a:xfrm>
          <a:off x="678818" y="1007919"/>
          <a:ext cx="1457914" cy="145791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411C35-8BF8-4392-BDE2-725897FB30B5}">
      <dsp:nvSpPr>
        <dsp:cNvPr id="0" name=""/>
        <dsp:cNvSpPr/>
      </dsp:nvSpPr>
      <dsp:spPr>
        <a:xfrm>
          <a:off x="885158" y="1368446"/>
          <a:ext cx="1045234" cy="7368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B6FD22-9B0A-4078-A2E8-A40D550206AA}">
      <dsp:nvSpPr>
        <dsp:cNvPr id="0" name=""/>
        <dsp:cNvSpPr/>
      </dsp:nvSpPr>
      <dsp:spPr>
        <a:xfrm>
          <a:off x="223399" y="2717900"/>
          <a:ext cx="2390024" cy="1052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rtl="1">
            <a:lnSpc>
              <a:spcPct val="100000"/>
            </a:lnSpc>
            <a:spcBef>
              <a:spcPct val="0"/>
            </a:spcBef>
            <a:spcAft>
              <a:spcPct val="35000"/>
            </a:spcAft>
            <a:buNone/>
            <a:defRPr cap="all"/>
          </a:pPr>
          <a:r>
            <a:rPr lang="he-IL" sz="1400" b="0" u="sng" kern="1200" dirty="0">
              <a:solidFill>
                <a:schemeClr val="bg1"/>
              </a:solidFill>
            </a:rPr>
            <a:t>התאחדות הספורט לבתי ספר </a:t>
          </a:r>
          <a:r>
            <a:rPr lang="he-IL" sz="1400" b="0" kern="1200" dirty="0">
              <a:solidFill>
                <a:schemeClr val="bg1"/>
              </a:solidFill>
            </a:rPr>
            <a:t>-המערכת תשמש את ההתאחדות לצורך תכנון וניהול התחרויות והעובדים.</a:t>
          </a:r>
          <a:endParaRPr lang="en-US" sz="1400" b="0" kern="1200" dirty="0">
            <a:solidFill>
              <a:schemeClr val="bg1"/>
            </a:solidFill>
          </a:endParaRPr>
        </a:p>
      </dsp:txBody>
      <dsp:txXfrm>
        <a:off x="223399" y="2717900"/>
        <a:ext cx="2390024" cy="1052006"/>
      </dsp:txXfrm>
    </dsp:sp>
    <dsp:sp modelId="{AA7FBCDE-F08A-41B3-8A06-AF70804BAC0D}">
      <dsp:nvSpPr>
        <dsp:cNvPr id="0" name=""/>
        <dsp:cNvSpPr/>
      </dsp:nvSpPr>
      <dsp:spPr>
        <a:xfrm>
          <a:off x="3487096" y="1007919"/>
          <a:ext cx="1457914" cy="145791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8954EE-6F36-4A52-A626-3B4EEB029F57}">
      <dsp:nvSpPr>
        <dsp:cNvPr id="0" name=""/>
        <dsp:cNvSpPr/>
      </dsp:nvSpPr>
      <dsp:spPr>
        <a:xfrm>
          <a:off x="3713420" y="1368446"/>
          <a:ext cx="1005265" cy="7368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1000" r="-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D4E30B-9B48-4610-B54A-2D80CC3F57A1}">
      <dsp:nvSpPr>
        <dsp:cNvPr id="0" name=""/>
        <dsp:cNvSpPr/>
      </dsp:nvSpPr>
      <dsp:spPr>
        <a:xfrm>
          <a:off x="3021041" y="2739309"/>
          <a:ext cx="2390024" cy="1052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rtl="1">
            <a:lnSpc>
              <a:spcPct val="100000"/>
            </a:lnSpc>
            <a:spcBef>
              <a:spcPct val="0"/>
            </a:spcBef>
            <a:spcAft>
              <a:spcPct val="35000"/>
            </a:spcAft>
            <a:buNone/>
            <a:defRPr cap="all"/>
          </a:pPr>
          <a:r>
            <a:rPr lang="he-IL" sz="1400" b="0" u="sng" kern="1200" dirty="0">
              <a:solidFill>
                <a:schemeClr val="bg1"/>
              </a:solidFill>
            </a:rPr>
            <a:t>תלמידים </a:t>
          </a:r>
          <a:r>
            <a:rPr lang="en-US" sz="1400" b="0" kern="1200" dirty="0">
              <a:solidFill>
                <a:schemeClr val="bg1"/>
              </a:solidFill>
            </a:rPr>
            <a:t>  -</a:t>
          </a:r>
          <a:r>
            <a:rPr lang="he-IL" sz="1400" b="0" kern="1200" dirty="0">
              <a:solidFill>
                <a:schemeClr val="bg1"/>
              </a:solidFill>
            </a:rPr>
            <a:t>המערכת תשמש את תלמידי בתי הספר ותעזור להם להתכונן לתחרויות בצורה יעילה ואפקטיבית וכן תאפשר מעקב רציף אחר תוצאות התחרויות.</a:t>
          </a:r>
          <a:endParaRPr lang="en-US" sz="1400" b="0" kern="1200" dirty="0">
            <a:solidFill>
              <a:schemeClr val="bg1"/>
            </a:solidFill>
          </a:endParaRPr>
        </a:p>
      </dsp:txBody>
      <dsp:txXfrm>
        <a:off x="3021041" y="2739309"/>
        <a:ext cx="2390024" cy="1052006"/>
      </dsp:txXfrm>
    </dsp:sp>
    <dsp:sp modelId="{640FC818-7376-4954-ABF6-2A526026A0AC}">
      <dsp:nvSpPr>
        <dsp:cNvPr id="0" name=""/>
        <dsp:cNvSpPr/>
      </dsp:nvSpPr>
      <dsp:spPr>
        <a:xfrm>
          <a:off x="6295374" y="1007919"/>
          <a:ext cx="1457914" cy="145791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1EE2B2-9421-41BF-AA34-80FAE13FB153}">
      <dsp:nvSpPr>
        <dsp:cNvPr id="0" name=""/>
        <dsp:cNvSpPr/>
      </dsp:nvSpPr>
      <dsp:spPr>
        <a:xfrm>
          <a:off x="6613844" y="1264579"/>
          <a:ext cx="863502" cy="94459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E931B9-5FE4-4C14-B5D6-8A0C8F42B3A3}">
      <dsp:nvSpPr>
        <dsp:cNvPr id="0" name=""/>
        <dsp:cNvSpPr/>
      </dsp:nvSpPr>
      <dsp:spPr>
        <a:xfrm>
          <a:off x="5829320" y="2771037"/>
          <a:ext cx="2390024" cy="1052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rtl="1">
            <a:lnSpc>
              <a:spcPct val="100000"/>
            </a:lnSpc>
            <a:spcBef>
              <a:spcPct val="0"/>
            </a:spcBef>
            <a:spcAft>
              <a:spcPct val="35000"/>
            </a:spcAft>
            <a:buNone/>
            <a:defRPr cap="all"/>
          </a:pPr>
          <a:r>
            <a:rPr lang="he-IL" sz="1400" b="0" u="sng" kern="1200" cap="all" dirty="0">
              <a:solidFill>
                <a:prstClr val="white"/>
              </a:solidFill>
              <a:latin typeface="Calibri" panose="020F0502020204030204"/>
              <a:ea typeface="+mn-ea"/>
              <a:cs typeface="Arial" panose="020B0604020202020204" pitchFamily="34" charset="0"/>
            </a:rPr>
            <a:t>מורים לספורט</a:t>
          </a:r>
          <a:r>
            <a:rPr lang="he-IL" sz="1400" b="0" kern="1200" cap="all" dirty="0">
              <a:solidFill>
                <a:prstClr val="white"/>
              </a:solidFill>
              <a:latin typeface="Calibri" panose="020F0502020204030204"/>
              <a:ea typeface="+mn-ea"/>
              <a:cs typeface="Arial" panose="020B0604020202020204" pitchFamily="34" charset="0"/>
            </a:rPr>
            <a:t> - המערכת תשמש את מורי הספורט בבית הספר לצורך שיבוץ התלמידים בתחרויות המתאימות ומעקב אחר תוצאות תלמידיהם.</a:t>
          </a:r>
          <a:endParaRPr lang="en-US" sz="1400" b="0" kern="1200" cap="all" dirty="0">
            <a:solidFill>
              <a:prstClr val="white"/>
            </a:solidFill>
            <a:latin typeface="Calibri" panose="020F0502020204030204"/>
            <a:ea typeface="+mn-ea"/>
            <a:cs typeface="Arial" panose="020B0604020202020204" pitchFamily="34" charset="0"/>
          </a:endParaRPr>
        </a:p>
      </dsp:txBody>
      <dsp:txXfrm>
        <a:off x="5829320" y="2771037"/>
        <a:ext cx="2390024" cy="1052006"/>
      </dsp:txXfrm>
    </dsp:sp>
    <dsp:sp modelId="{E9FE5489-E5B1-4B5D-B803-108C90825E00}">
      <dsp:nvSpPr>
        <dsp:cNvPr id="0" name=""/>
        <dsp:cNvSpPr/>
      </dsp:nvSpPr>
      <dsp:spPr>
        <a:xfrm>
          <a:off x="9103653" y="969074"/>
          <a:ext cx="1457914" cy="145791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7D9C96-0C01-4F8C-884D-E7FAF9E65E1D}">
      <dsp:nvSpPr>
        <dsp:cNvPr id="0" name=""/>
        <dsp:cNvSpPr/>
      </dsp:nvSpPr>
      <dsp:spPr>
        <a:xfrm>
          <a:off x="9338045" y="1272307"/>
          <a:ext cx="989129" cy="851448"/>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7000" r="-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DD9132-8AE0-4B2F-8CC8-A07DFE3DA88A}">
      <dsp:nvSpPr>
        <dsp:cNvPr id="0" name=""/>
        <dsp:cNvSpPr/>
      </dsp:nvSpPr>
      <dsp:spPr>
        <a:xfrm>
          <a:off x="8637598" y="2803402"/>
          <a:ext cx="2390024" cy="1207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rtl="1">
            <a:lnSpc>
              <a:spcPct val="100000"/>
            </a:lnSpc>
            <a:spcBef>
              <a:spcPct val="0"/>
            </a:spcBef>
            <a:spcAft>
              <a:spcPct val="35000"/>
            </a:spcAft>
            <a:buNone/>
            <a:defRPr cap="all"/>
          </a:pPr>
          <a:r>
            <a:rPr lang="he-IL" sz="1400" b="0" u="sng" kern="1200" dirty="0">
              <a:solidFill>
                <a:schemeClr val="bg1"/>
              </a:solidFill>
            </a:rPr>
            <a:t>עובדי התחרות</a:t>
          </a:r>
          <a:r>
            <a:rPr lang="he-IL" sz="1400" b="0" u="none" kern="1200" dirty="0">
              <a:solidFill>
                <a:schemeClr val="bg1"/>
              </a:solidFill>
            </a:rPr>
            <a:t> -</a:t>
          </a:r>
          <a:r>
            <a:rPr lang="he-IL" sz="1400" b="0" kern="1200" dirty="0">
              <a:solidFill>
                <a:schemeClr val="bg1"/>
              </a:solidFill>
            </a:rPr>
            <a:t> המערכת תשמש את עובדי התחרות על מנת ליצור סדר וארגון בתחרויות השונות.</a:t>
          </a:r>
          <a:endParaRPr lang="en-US" sz="1400" b="0" kern="1200" dirty="0">
            <a:solidFill>
              <a:schemeClr val="bg1"/>
            </a:solidFill>
          </a:endParaRPr>
        </a:p>
      </dsp:txBody>
      <dsp:txXfrm>
        <a:off x="8637598" y="2803402"/>
        <a:ext cx="2390024" cy="120738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45276F57-052E-4F5A-AAA9-E358F4483D3D}" type="datetimeFigureOut">
              <a:rPr lang="he-IL" smtClean="0"/>
              <a:t>כ"ז/טבת/תשפ"ה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26562786-F7CF-4857-A519-DA97479EE8B2}" type="slidenum">
              <a:rPr lang="he-IL" smtClean="0"/>
              <a:t>‹#›</a:t>
            </a:fld>
            <a:endParaRPr lang="he-IL"/>
          </a:p>
        </p:txBody>
      </p:sp>
    </p:spTree>
    <p:extLst>
      <p:ext uri="{BB962C8B-B14F-4D97-AF65-F5344CB8AC3E}">
        <p14:creationId xmlns:p14="http://schemas.microsoft.com/office/powerpoint/2010/main" val="406848851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26562786-F7CF-4857-A519-DA97479EE8B2}" type="slidenum">
              <a:rPr lang="he-IL" smtClean="0"/>
              <a:t>2</a:t>
            </a:fld>
            <a:endParaRPr lang="he-IL"/>
          </a:p>
        </p:txBody>
      </p:sp>
    </p:spTree>
    <p:extLst>
      <p:ext uri="{BB962C8B-B14F-4D97-AF65-F5344CB8AC3E}">
        <p14:creationId xmlns:p14="http://schemas.microsoft.com/office/powerpoint/2010/main" val="2589134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26562786-F7CF-4857-A519-DA97479EE8B2}" type="slidenum">
              <a:rPr lang="he-IL" smtClean="0"/>
              <a:t>10</a:t>
            </a:fld>
            <a:endParaRPr lang="he-IL"/>
          </a:p>
        </p:txBody>
      </p:sp>
    </p:spTree>
    <p:extLst>
      <p:ext uri="{BB962C8B-B14F-4D97-AF65-F5344CB8AC3E}">
        <p14:creationId xmlns:p14="http://schemas.microsoft.com/office/powerpoint/2010/main" val="964209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26562786-F7CF-4857-A519-DA97479EE8B2}" type="slidenum">
              <a:rPr lang="he-IL" smtClean="0"/>
              <a:t>12</a:t>
            </a:fld>
            <a:endParaRPr lang="he-IL"/>
          </a:p>
        </p:txBody>
      </p:sp>
    </p:spTree>
    <p:extLst>
      <p:ext uri="{BB962C8B-B14F-4D97-AF65-F5344CB8AC3E}">
        <p14:creationId xmlns:p14="http://schemas.microsoft.com/office/powerpoint/2010/main" val="4125249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99363-B2D3-CB56-D531-83A9961B81D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0DDF7BA-E475-3913-86F4-3DA3503E8F7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741E8D9-4240-FF16-D6DC-7A05182FB796}"/>
              </a:ext>
            </a:extLst>
          </p:cNvPr>
          <p:cNvSpPr>
            <a:spLocks noGrp="1"/>
          </p:cNvSpPr>
          <p:nvPr>
            <p:ph type="body" idx="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5A411AAF-242C-C4E0-B75A-0F87662CF569}"/>
              </a:ext>
            </a:extLst>
          </p:cNvPr>
          <p:cNvSpPr>
            <a:spLocks noGrp="1"/>
          </p:cNvSpPr>
          <p:nvPr>
            <p:ph type="sldNum" sz="quarter" idx="5"/>
          </p:nvPr>
        </p:nvSpPr>
        <p:spPr/>
        <p:txBody>
          <a:bodyPr/>
          <a:lstStyle/>
          <a:p>
            <a:fld id="{26562786-F7CF-4857-A519-DA97479EE8B2}" type="slidenum">
              <a:rPr lang="he-IL" smtClean="0"/>
              <a:t>13</a:t>
            </a:fld>
            <a:endParaRPr lang="he-IL"/>
          </a:p>
        </p:txBody>
      </p:sp>
    </p:spTree>
    <p:extLst>
      <p:ext uri="{BB962C8B-B14F-4D97-AF65-F5344CB8AC3E}">
        <p14:creationId xmlns:p14="http://schemas.microsoft.com/office/powerpoint/2010/main" val="1674934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CC4D2-ABEC-48F1-FBAD-F147F69B7A27}"/>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F3F42F6-0572-61AC-4FF3-CF19D92AFDE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25B0FA1-A3D8-0071-604C-336BCBF54129}"/>
              </a:ext>
            </a:extLst>
          </p:cNvPr>
          <p:cNvSpPr>
            <a:spLocks noGrp="1"/>
          </p:cNvSpPr>
          <p:nvPr>
            <p:ph type="body" idx="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D731D968-3C5F-7214-45C4-BE84861EE413}"/>
              </a:ext>
            </a:extLst>
          </p:cNvPr>
          <p:cNvSpPr>
            <a:spLocks noGrp="1"/>
          </p:cNvSpPr>
          <p:nvPr>
            <p:ph type="sldNum" sz="quarter" idx="5"/>
          </p:nvPr>
        </p:nvSpPr>
        <p:spPr/>
        <p:txBody>
          <a:bodyPr/>
          <a:lstStyle/>
          <a:p>
            <a:fld id="{26562786-F7CF-4857-A519-DA97479EE8B2}" type="slidenum">
              <a:rPr lang="he-IL" smtClean="0"/>
              <a:t>14</a:t>
            </a:fld>
            <a:endParaRPr lang="he-IL"/>
          </a:p>
        </p:txBody>
      </p:sp>
    </p:spTree>
    <p:extLst>
      <p:ext uri="{BB962C8B-B14F-4D97-AF65-F5344CB8AC3E}">
        <p14:creationId xmlns:p14="http://schemas.microsoft.com/office/powerpoint/2010/main" val="66895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F6DE1-72FB-8991-AADD-56F8A454B73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A675BC3-3B24-C11B-1662-A252EFECCEC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2921BEB-6DC3-1A1C-9FDF-841FD966B7FF}"/>
              </a:ext>
            </a:extLst>
          </p:cNvPr>
          <p:cNvSpPr>
            <a:spLocks noGrp="1"/>
          </p:cNvSpPr>
          <p:nvPr>
            <p:ph type="body" idx="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9FD4C0A5-0DCE-1891-C391-0B3394981E00}"/>
              </a:ext>
            </a:extLst>
          </p:cNvPr>
          <p:cNvSpPr>
            <a:spLocks noGrp="1"/>
          </p:cNvSpPr>
          <p:nvPr>
            <p:ph type="sldNum" sz="quarter" idx="5"/>
          </p:nvPr>
        </p:nvSpPr>
        <p:spPr/>
        <p:txBody>
          <a:bodyPr/>
          <a:lstStyle/>
          <a:p>
            <a:fld id="{26562786-F7CF-4857-A519-DA97479EE8B2}" type="slidenum">
              <a:rPr lang="he-IL" smtClean="0"/>
              <a:t>15</a:t>
            </a:fld>
            <a:endParaRPr lang="he-IL"/>
          </a:p>
        </p:txBody>
      </p:sp>
    </p:spTree>
    <p:extLst>
      <p:ext uri="{BB962C8B-B14F-4D97-AF65-F5344CB8AC3E}">
        <p14:creationId xmlns:p14="http://schemas.microsoft.com/office/powerpoint/2010/main" val="2664715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26562786-F7CF-4857-A519-DA97479EE8B2}" type="slidenum">
              <a:rPr lang="he-IL" smtClean="0"/>
              <a:t>16</a:t>
            </a:fld>
            <a:endParaRPr lang="he-IL"/>
          </a:p>
        </p:txBody>
      </p:sp>
    </p:spTree>
    <p:extLst>
      <p:ext uri="{BB962C8B-B14F-4D97-AF65-F5344CB8AC3E}">
        <p14:creationId xmlns:p14="http://schemas.microsoft.com/office/powerpoint/2010/main" val="1923029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26562786-F7CF-4857-A519-DA97479EE8B2}" type="slidenum">
              <a:rPr lang="he-IL" smtClean="0"/>
              <a:t>17</a:t>
            </a:fld>
            <a:endParaRPr lang="he-IL"/>
          </a:p>
        </p:txBody>
      </p:sp>
    </p:spTree>
    <p:extLst>
      <p:ext uri="{BB962C8B-B14F-4D97-AF65-F5344CB8AC3E}">
        <p14:creationId xmlns:p14="http://schemas.microsoft.com/office/powerpoint/2010/main" val="72038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26562786-F7CF-4857-A519-DA97479EE8B2}" type="slidenum">
              <a:rPr lang="he-IL" smtClean="0"/>
              <a:t>18</a:t>
            </a:fld>
            <a:endParaRPr lang="he-IL"/>
          </a:p>
        </p:txBody>
      </p:sp>
    </p:spTree>
    <p:extLst>
      <p:ext uri="{BB962C8B-B14F-4D97-AF65-F5344CB8AC3E}">
        <p14:creationId xmlns:p14="http://schemas.microsoft.com/office/powerpoint/2010/main" val="2248918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582-852D-6F6F-AF6B-803F3E6EEB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C02E88-5BF4-B1F4-AE87-44A30EB1F9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886C52-6F45-F4A8-A383-E484492FADD1}"/>
              </a:ext>
            </a:extLst>
          </p:cNvPr>
          <p:cNvSpPr>
            <a:spLocks noGrp="1"/>
          </p:cNvSpPr>
          <p:nvPr>
            <p:ph type="dt" sz="half" idx="10"/>
          </p:nvPr>
        </p:nvSpPr>
        <p:spPr/>
        <p:txBody>
          <a:bodyPr/>
          <a:lstStyle/>
          <a:p>
            <a:fld id="{5B1CCE23-A59F-4159-8452-609FF405902D}" type="datetimeFigureOut">
              <a:rPr lang="he-IL" smtClean="0"/>
              <a:t>כ"ז/טבת/תשפ"ה</a:t>
            </a:fld>
            <a:endParaRPr lang="he-IL"/>
          </a:p>
        </p:txBody>
      </p:sp>
      <p:sp>
        <p:nvSpPr>
          <p:cNvPr id="5" name="Footer Placeholder 4">
            <a:extLst>
              <a:ext uri="{FF2B5EF4-FFF2-40B4-BE49-F238E27FC236}">
                <a16:creationId xmlns:a16="http://schemas.microsoft.com/office/drawing/2014/main" id="{26978A92-C4CF-3C6D-A711-2DC6455A572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26C9D5AE-92AE-59F6-1707-ACF3845F340F}"/>
              </a:ext>
            </a:extLst>
          </p:cNvPr>
          <p:cNvSpPr>
            <a:spLocks noGrp="1"/>
          </p:cNvSpPr>
          <p:nvPr>
            <p:ph type="sldNum" sz="quarter" idx="12"/>
          </p:nvPr>
        </p:nvSpPr>
        <p:spPr/>
        <p:txBody>
          <a:bodyPr/>
          <a:lstStyle/>
          <a:p>
            <a:fld id="{2172AB19-52F3-40C5-8EF1-45AB6EACF2E1}" type="slidenum">
              <a:rPr lang="he-IL" smtClean="0"/>
              <a:t>‹#›</a:t>
            </a:fld>
            <a:endParaRPr lang="he-IL"/>
          </a:p>
        </p:txBody>
      </p:sp>
    </p:spTree>
    <p:extLst>
      <p:ext uri="{BB962C8B-B14F-4D97-AF65-F5344CB8AC3E}">
        <p14:creationId xmlns:p14="http://schemas.microsoft.com/office/powerpoint/2010/main" val="1540374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43F82-835F-DB0F-81B6-E484004283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951081-8507-E6AA-D1EC-8385A5C690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929648-AD71-D12B-D1F1-2BC27A3AB9E0}"/>
              </a:ext>
            </a:extLst>
          </p:cNvPr>
          <p:cNvSpPr>
            <a:spLocks noGrp="1"/>
          </p:cNvSpPr>
          <p:nvPr>
            <p:ph type="dt" sz="half" idx="10"/>
          </p:nvPr>
        </p:nvSpPr>
        <p:spPr/>
        <p:txBody>
          <a:bodyPr/>
          <a:lstStyle/>
          <a:p>
            <a:fld id="{5B1CCE23-A59F-4159-8452-609FF405902D}" type="datetimeFigureOut">
              <a:rPr lang="he-IL" smtClean="0"/>
              <a:t>כ"ז/טבת/תשפ"ה</a:t>
            </a:fld>
            <a:endParaRPr lang="he-IL"/>
          </a:p>
        </p:txBody>
      </p:sp>
      <p:sp>
        <p:nvSpPr>
          <p:cNvPr id="5" name="Footer Placeholder 4">
            <a:extLst>
              <a:ext uri="{FF2B5EF4-FFF2-40B4-BE49-F238E27FC236}">
                <a16:creationId xmlns:a16="http://schemas.microsoft.com/office/drawing/2014/main" id="{8E1B2291-6CD3-DE54-C19D-8E5DA95F727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CAE11BC-36BB-E749-6EEE-049ECE69B8AF}"/>
              </a:ext>
            </a:extLst>
          </p:cNvPr>
          <p:cNvSpPr>
            <a:spLocks noGrp="1"/>
          </p:cNvSpPr>
          <p:nvPr>
            <p:ph type="sldNum" sz="quarter" idx="12"/>
          </p:nvPr>
        </p:nvSpPr>
        <p:spPr/>
        <p:txBody>
          <a:bodyPr/>
          <a:lstStyle/>
          <a:p>
            <a:fld id="{2172AB19-52F3-40C5-8EF1-45AB6EACF2E1}" type="slidenum">
              <a:rPr lang="he-IL" smtClean="0"/>
              <a:t>‹#›</a:t>
            </a:fld>
            <a:endParaRPr lang="he-IL"/>
          </a:p>
        </p:txBody>
      </p:sp>
    </p:spTree>
    <p:extLst>
      <p:ext uri="{BB962C8B-B14F-4D97-AF65-F5344CB8AC3E}">
        <p14:creationId xmlns:p14="http://schemas.microsoft.com/office/powerpoint/2010/main" val="1674202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FD69A2-1F72-3318-A5BF-30FA154DE5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88F7F4-2052-FE25-980B-9548D74515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261649-0B8A-530B-7154-378813A6ECEF}"/>
              </a:ext>
            </a:extLst>
          </p:cNvPr>
          <p:cNvSpPr>
            <a:spLocks noGrp="1"/>
          </p:cNvSpPr>
          <p:nvPr>
            <p:ph type="dt" sz="half" idx="10"/>
          </p:nvPr>
        </p:nvSpPr>
        <p:spPr/>
        <p:txBody>
          <a:bodyPr/>
          <a:lstStyle/>
          <a:p>
            <a:fld id="{5B1CCE23-A59F-4159-8452-609FF405902D}" type="datetimeFigureOut">
              <a:rPr lang="he-IL" smtClean="0"/>
              <a:t>כ"ז/טבת/תשפ"ה</a:t>
            </a:fld>
            <a:endParaRPr lang="he-IL"/>
          </a:p>
        </p:txBody>
      </p:sp>
      <p:sp>
        <p:nvSpPr>
          <p:cNvPr id="5" name="Footer Placeholder 4">
            <a:extLst>
              <a:ext uri="{FF2B5EF4-FFF2-40B4-BE49-F238E27FC236}">
                <a16:creationId xmlns:a16="http://schemas.microsoft.com/office/drawing/2014/main" id="{6B294310-B303-B645-88B9-A4C856653DA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20174386-1FD5-49E3-6D9F-D12C402B8293}"/>
              </a:ext>
            </a:extLst>
          </p:cNvPr>
          <p:cNvSpPr>
            <a:spLocks noGrp="1"/>
          </p:cNvSpPr>
          <p:nvPr>
            <p:ph type="sldNum" sz="quarter" idx="12"/>
          </p:nvPr>
        </p:nvSpPr>
        <p:spPr/>
        <p:txBody>
          <a:bodyPr/>
          <a:lstStyle/>
          <a:p>
            <a:fld id="{2172AB19-52F3-40C5-8EF1-45AB6EACF2E1}" type="slidenum">
              <a:rPr lang="he-IL" smtClean="0"/>
              <a:t>‹#›</a:t>
            </a:fld>
            <a:endParaRPr lang="he-IL"/>
          </a:p>
        </p:txBody>
      </p:sp>
    </p:spTree>
    <p:extLst>
      <p:ext uri="{BB962C8B-B14F-4D97-AF65-F5344CB8AC3E}">
        <p14:creationId xmlns:p14="http://schemas.microsoft.com/office/powerpoint/2010/main" val="4061806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13444-3E5F-4308-7C80-25B53DCF7B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329DF1-8097-DC1F-AC4B-0EF31349EA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298C72-A45A-B071-1CC4-E85761BACE37}"/>
              </a:ext>
            </a:extLst>
          </p:cNvPr>
          <p:cNvSpPr>
            <a:spLocks noGrp="1"/>
          </p:cNvSpPr>
          <p:nvPr>
            <p:ph type="dt" sz="half" idx="10"/>
          </p:nvPr>
        </p:nvSpPr>
        <p:spPr/>
        <p:txBody>
          <a:bodyPr/>
          <a:lstStyle/>
          <a:p>
            <a:fld id="{5B1CCE23-A59F-4159-8452-609FF405902D}" type="datetimeFigureOut">
              <a:rPr lang="he-IL" smtClean="0"/>
              <a:t>כ"ז/טבת/תשפ"ה</a:t>
            </a:fld>
            <a:endParaRPr lang="he-IL"/>
          </a:p>
        </p:txBody>
      </p:sp>
      <p:sp>
        <p:nvSpPr>
          <p:cNvPr id="5" name="Footer Placeholder 4">
            <a:extLst>
              <a:ext uri="{FF2B5EF4-FFF2-40B4-BE49-F238E27FC236}">
                <a16:creationId xmlns:a16="http://schemas.microsoft.com/office/drawing/2014/main" id="{130651A6-1F78-91E0-EF76-29A1229BB4B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D347007-D372-4297-A2FB-14B212782064}"/>
              </a:ext>
            </a:extLst>
          </p:cNvPr>
          <p:cNvSpPr>
            <a:spLocks noGrp="1"/>
          </p:cNvSpPr>
          <p:nvPr>
            <p:ph type="sldNum" sz="quarter" idx="12"/>
          </p:nvPr>
        </p:nvSpPr>
        <p:spPr/>
        <p:txBody>
          <a:bodyPr/>
          <a:lstStyle/>
          <a:p>
            <a:fld id="{2172AB19-52F3-40C5-8EF1-45AB6EACF2E1}" type="slidenum">
              <a:rPr lang="he-IL" smtClean="0"/>
              <a:t>‹#›</a:t>
            </a:fld>
            <a:endParaRPr lang="he-IL"/>
          </a:p>
        </p:txBody>
      </p:sp>
    </p:spTree>
    <p:extLst>
      <p:ext uri="{BB962C8B-B14F-4D97-AF65-F5344CB8AC3E}">
        <p14:creationId xmlns:p14="http://schemas.microsoft.com/office/powerpoint/2010/main" val="3945261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7D194-D84A-1E45-1A8E-C60108D88A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E23272-7691-70F6-3E13-0FC9B5D466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07D580-D494-F12A-5F8C-FA31500FCEF5}"/>
              </a:ext>
            </a:extLst>
          </p:cNvPr>
          <p:cNvSpPr>
            <a:spLocks noGrp="1"/>
          </p:cNvSpPr>
          <p:nvPr>
            <p:ph type="dt" sz="half" idx="10"/>
          </p:nvPr>
        </p:nvSpPr>
        <p:spPr/>
        <p:txBody>
          <a:bodyPr/>
          <a:lstStyle/>
          <a:p>
            <a:fld id="{5B1CCE23-A59F-4159-8452-609FF405902D}" type="datetimeFigureOut">
              <a:rPr lang="he-IL" smtClean="0"/>
              <a:t>כ"ז/טבת/תשפ"ה</a:t>
            </a:fld>
            <a:endParaRPr lang="he-IL"/>
          </a:p>
        </p:txBody>
      </p:sp>
      <p:sp>
        <p:nvSpPr>
          <p:cNvPr id="5" name="Footer Placeholder 4">
            <a:extLst>
              <a:ext uri="{FF2B5EF4-FFF2-40B4-BE49-F238E27FC236}">
                <a16:creationId xmlns:a16="http://schemas.microsoft.com/office/drawing/2014/main" id="{1B892102-569A-EA4D-76D8-D5488772469B}"/>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F19609EF-2AB9-92FB-F3EE-59E803C464B2}"/>
              </a:ext>
            </a:extLst>
          </p:cNvPr>
          <p:cNvSpPr>
            <a:spLocks noGrp="1"/>
          </p:cNvSpPr>
          <p:nvPr>
            <p:ph type="sldNum" sz="quarter" idx="12"/>
          </p:nvPr>
        </p:nvSpPr>
        <p:spPr/>
        <p:txBody>
          <a:bodyPr/>
          <a:lstStyle/>
          <a:p>
            <a:fld id="{2172AB19-52F3-40C5-8EF1-45AB6EACF2E1}" type="slidenum">
              <a:rPr lang="he-IL" smtClean="0"/>
              <a:t>‹#›</a:t>
            </a:fld>
            <a:endParaRPr lang="he-IL"/>
          </a:p>
        </p:txBody>
      </p:sp>
    </p:spTree>
    <p:extLst>
      <p:ext uri="{BB962C8B-B14F-4D97-AF65-F5344CB8AC3E}">
        <p14:creationId xmlns:p14="http://schemas.microsoft.com/office/powerpoint/2010/main" val="2932080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2C83A-2A52-1230-3F3C-C7841A4CD5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3B61E9-51DE-0E80-00FC-8F7D621910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6DE904-AB93-CA03-E3D7-EAE93AE5C0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49BEEE-7B5C-5D1A-1400-2C75D1733F62}"/>
              </a:ext>
            </a:extLst>
          </p:cNvPr>
          <p:cNvSpPr>
            <a:spLocks noGrp="1"/>
          </p:cNvSpPr>
          <p:nvPr>
            <p:ph type="dt" sz="half" idx="10"/>
          </p:nvPr>
        </p:nvSpPr>
        <p:spPr/>
        <p:txBody>
          <a:bodyPr/>
          <a:lstStyle/>
          <a:p>
            <a:fld id="{5B1CCE23-A59F-4159-8452-609FF405902D}" type="datetimeFigureOut">
              <a:rPr lang="he-IL" smtClean="0"/>
              <a:t>כ"ז/טבת/תשפ"ה</a:t>
            </a:fld>
            <a:endParaRPr lang="he-IL"/>
          </a:p>
        </p:txBody>
      </p:sp>
      <p:sp>
        <p:nvSpPr>
          <p:cNvPr id="6" name="Footer Placeholder 5">
            <a:extLst>
              <a:ext uri="{FF2B5EF4-FFF2-40B4-BE49-F238E27FC236}">
                <a16:creationId xmlns:a16="http://schemas.microsoft.com/office/drawing/2014/main" id="{FC9B3542-A0B7-7699-41C2-A3BE44A41B75}"/>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D833A1D-CACA-233A-073C-90635235F7B0}"/>
              </a:ext>
            </a:extLst>
          </p:cNvPr>
          <p:cNvSpPr>
            <a:spLocks noGrp="1"/>
          </p:cNvSpPr>
          <p:nvPr>
            <p:ph type="sldNum" sz="quarter" idx="12"/>
          </p:nvPr>
        </p:nvSpPr>
        <p:spPr/>
        <p:txBody>
          <a:bodyPr/>
          <a:lstStyle/>
          <a:p>
            <a:fld id="{2172AB19-52F3-40C5-8EF1-45AB6EACF2E1}" type="slidenum">
              <a:rPr lang="he-IL" smtClean="0"/>
              <a:t>‹#›</a:t>
            </a:fld>
            <a:endParaRPr lang="he-IL"/>
          </a:p>
        </p:txBody>
      </p:sp>
    </p:spTree>
    <p:extLst>
      <p:ext uri="{BB962C8B-B14F-4D97-AF65-F5344CB8AC3E}">
        <p14:creationId xmlns:p14="http://schemas.microsoft.com/office/powerpoint/2010/main" val="820840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CAE8-2ED7-21AE-8D47-1C64EF95BA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30D8D3-81D9-A859-78E3-22F94B1FFB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30AD24-D6EB-546F-C512-17DBDACD7E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E54498-39E6-B127-0EF5-E52FDEA234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987EF2-AAD3-6606-E6F2-42E3614DE0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ADA7B2-6352-622A-CAFF-E35DCBC58780}"/>
              </a:ext>
            </a:extLst>
          </p:cNvPr>
          <p:cNvSpPr>
            <a:spLocks noGrp="1"/>
          </p:cNvSpPr>
          <p:nvPr>
            <p:ph type="dt" sz="half" idx="10"/>
          </p:nvPr>
        </p:nvSpPr>
        <p:spPr/>
        <p:txBody>
          <a:bodyPr/>
          <a:lstStyle/>
          <a:p>
            <a:fld id="{5B1CCE23-A59F-4159-8452-609FF405902D}" type="datetimeFigureOut">
              <a:rPr lang="he-IL" smtClean="0"/>
              <a:t>כ"ז/טבת/תשפ"ה</a:t>
            </a:fld>
            <a:endParaRPr lang="he-IL"/>
          </a:p>
        </p:txBody>
      </p:sp>
      <p:sp>
        <p:nvSpPr>
          <p:cNvPr id="8" name="Footer Placeholder 7">
            <a:extLst>
              <a:ext uri="{FF2B5EF4-FFF2-40B4-BE49-F238E27FC236}">
                <a16:creationId xmlns:a16="http://schemas.microsoft.com/office/drawing/2014/main" id="{52EF7BF7-A962-E6AD-D065-05B48E107CF5}"/>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687C3B3C-08BA-3DF7-2E57-5C8AD80F2FEB}"/>
              </a:ext>
            </a:extLst>
          </p:cNvPr>
          <p:cNvSpPr>
            <a:spLocks noGrp="1"/>
          </p:cNvSpPr>
          <p:nvPr>
            <p:ph type="sldNum" sz="quarter" idx="12"/>
          </p:nvPr>
        </p:nvSpPr>
        <p:spPr/>
        <p:txBody>
          <a:bodyPr/>
          <a:lstStyle/>
          <a:p>
            <a:fld id="{2172AB19-52F3-40C5-8EF1-45AB6EACF2E1}" type="slidenum">
              <a:rPr lang="he-IL" smtClean="0"/>
              <a:t>‹#›</a:t>
            </a:fld>
            <a:endParaRPr lang="he-IL"/>
          </a:p>
        </p:txBody>
      </p:sp>
    </p:spTree>
    <p:extLst>
      <p:ext uri="{BB962C8B-B14F-4D97-AF65-F5344CB8AC3E}">
        <p14:creationId xmlns:p14="http://schemas.microsoft.com/office/powerpoint/2010/main" val="446879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024A2-D535-85B2-BA19-0EDEBE263C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720F73-EDEB-3BF3-477B-201D799BB912}"/>
              </a:ext>
            </a:extLst>
          </p:cNvPr>
          <p:cNvSpPr>
            <a:spLocks noGrp="1"/>
          </p:cNvSpPr>
          <p:nvPr>
            <p:ph type="dt" sz="half" idx="10"/>
          </p:nvPr>
        </p:nvSpPr>
        <p:spPr/>
        <p:txBody>
          <a:bodyPr/>
          <a:lstStyle/>
          <a:p>
            <a:fld id="{5B1CCE23-A59F-4159-8452-609FF405902D}" type="datetimeFigureOut">
              <a:rPr lang="he-IL" smtClean="0"/>
              <a:t>כ"ז/טבת/תשפ"ה</a:t>
            </a:fld>
            <a:endParaRPr lang="he-IL"/>
          </a:p>
        </p:txBody>
      </p:sp>
      <p:sp>
        <p:nvSpPr>
          <p:cNvPr id="4" name="Footer Placeholder 3">
            <a:extLst>
              <a:ext uri="{FF2B5EF4-FFF2-40B4-BE49-F238E27FC236}">
                <a16:creationId xmlns:a16="http://schemas.microsoft.com/office/drawing/2014/main" id="{5AE33FFF-6DC4-EDF8-0D96-1C0EDD489140}"/>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8AC70B9B-6C40-8011-7AA2-B64F24C3B2FC}"/>
              </a:ext>
            </a:extLst>
          </p:cNvPr>
          <p:cNvSpPr>
            <a:spLocks noGrp="1"/>
          </p:cNvSpPr>
          <p:nvPr>
            <p:ph type="sldNum" sz="quarter" idx="12"/>
          </p:nvPr>
        </p:nvSpPr>
        <p:spPr/>
        <p:txBody>
          <a:bodyPr/>
          <a:lstStyle/>
          <a:p>
            <a:fld id="{2172AB19-52F3-40C5-8EF1-45AB6EACF2E1}" type="slidenum">
              <a:rPr lang="he-IL" smtClean="0"/>
              <a:t>‹#›</a:t>
            </a:fld>
            <a:endParaRPr lang="he-IL"/>
          </a:p>
        </p:txBody>
      </p:sp>
    </p:spTree>
    <p:extLst>
      <p:ext uri="{BB962C8B-B14F-4D97-AF65-F5344CB8AC3E}">
        <p14:creationId xmlns:p14="http://schemas.microsoft.com/office/powerpoint/2010/main" val="1587268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DA488-2B36-A995-764A-04F026BE6368}"/>
              </a:ext>
            </a:extLst>
          </p:cNvPr>
          <p:cNvSpPr>
            <a:spLocks noGrp="1"/>
          </p:cNvSpPr>
          <p:nvPr>
            <p:ph type="dt" sz="half" idx="10"/>
          </p:nvPr>
        </p:nvSpPr>
        <p:spPr/>
        <p:txBody>
          <a:bodyPr/>
          <a:lstStyle/>
          <a:p>
            <a:fld id="{5B1CCE23-A59F-4159-8452-609FF405902D}" type="datetimeFigureOut">
              <a:rPr lang="he-IL" smtClean="0"/>
              <a:t>כ"ז/טבת/תשפ"ה</a:t>
            </a:fld>
            <a:endParaRPr lang="he-IL"/>
          </a:p>
        </p:txBody>
      </p:sp>
      <p:sp>
        <p:nvSpPr>
          <p:cNvPr id="3" name="Footer Placeholder 2">
            <a:extLst>
              <a:ext uri="{FF2B5EF4-FFF2-40B4-BE49-F238E27FC236}">
                <a16:creationId xmlns:a16="http://schemas.microsoft.com/office/drawing/2014/main" id="{EF82ADE3-D17C-39B7-7429-5A771A3F3B5D}"/>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261B542E-B33A-8F28-DD6D-DB67E0C31338}"/>
              </a:ext>
            </a:extLst>
          </p:cNvPr>
          <p:cNvSpPr>
            <a:spLocks noGrp="1"/>
          </p:cNvSpPr>
          <p:nvPr>
            <p:ph type="sldNum" sz="quarter" idx="12"/>
          </p:nvPr>
        </p:nvSpPr>
        <p:spPr/>
        <p:txBody>
          <a:bodyPr/>
          <a:lstStyle/>
          <a:p>
            <a:fld id="{2172AB19-52F3-40C5-8EF1-45AB6EACF2E1}" type="slidenum">
              <a:rPr lang="he-IL" smtClean="0"/>
              <a:t>‹#›</a:t>
            </a:fld>
            <a:endParaRPr lang="he-IL"/>
          </a:p>
        </p:txBody>
      </p:sp>
    </p:spTree>
    <p:extLst>
      <p:ext uri="{BB962C8B-B14F-4D97-AF65-F5344CB8AC3E}">
        <p14:creationId xmlns:p14="http://schemas.microsoft.com/office/powerpoint/2010/main" val="1740466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CC9DA-D7CD-2E67-61A3-98BAC2AF8E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5C106F-F04F-A300-CE16-26CE7AA7A0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5C6865-D796-7A48-4BF8-FA60E810CD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C600DE-B017-87DE-22ED-412396A153E9}"/>
              </a:ext>
            </a:extLst>
          </p:cNvPr>
          <p:cNvSpPr>
            <a:spLocks noGrp="1"/>
          </p:cNvSpPr>
          <p:nvPr>
            <p:ph type="dt" sz="half" idx="10"/>
          </p:nvPr>
        </p:nvSpPr>
        <p:spPr/>
        <p:txBody>
          <a:bodyPr/>
          <a:lstStyle/>
          <a:p>
            <a:fld id="{5B1CCE23-A59F-4159-8452-609FF405902D}" type="datetimeFigureOut">
              <a:rPr lang="he-IL" smtClean="0"/>
              <a:t>כ"ז/טבת/תשפ"ה</a:t>
            </a:fld>
            <a:endParaRPr lang="he-IL"/>
          </a:p>
        </p:txBody>
      </p:sp>
      <p:sp>
        <p:nvSpPr>
          <p:cNvPr id="6" name="Footer Placeholder 5">
            <a:extLst>
              <a:ext uri="{FF2B5EF4-FFF2-40B4-BE49-F238E27FC236}">
                <a16:creationId xmlns:a16="http://schemas.microsoft.com/office/drawing/2014/main" id="{C90E0E72-FA77-BD14-EA8C-DC7ADA9428E5}"/>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CB8FC6C-A6DD-6C98-11AE-B787AF66F580}"/>
              </a:ext>
            </a:extLst>
          </p:cNvPr>
          <p:cNvSpPr>
            <a:spLocks noGrp="1"/>
          </p:cNvSpPr>
          <p:nvPr>
            <p:ph type="sldNum" sz="quarter" idx="12"/>
          </p:nvPr>
        </p:nvSpPr>
        <p:spPr/>
        <p:txBody>
          <a:bodyPr/>
          <a:lstStyle/>
          <a:p>
            <a:fld id="{2172AB19-52F3-40C5-8EF1-45AB6EACF2E1}" type="slidenum">
              <a:rPr lang="he-IL" smtClean="0"/>
              <a:t>‹#›</a:t>
            </a:fld>
            <a:endParaRPr lang="he-IL"/>
          </a:p>
        </p:txBody>
      </p:sp>
    </p:spTree>
    <p:extLst>
      <p:ext uri="{BB962C8B-B14F-4D97-AF65-F5344CB8AC3E}">
        <p14:creationId xmlns:p14="http://schemas.microsoft.com/office/powerpoint/2010/main" val="1189693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0D412-AA12-5D2A-E7ED-57AD18BD69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3FAB39-FC94-22B7-6F8E-47C11DE72C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17A5FA-B73C-6D1D-7FF0-506E1DD2F9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A41C23-4C8F-1A6B-3414-CCD141D424AF}"/>
              </a:ext>
            </a:extLst>
          </p:cNvPr>
          <p:cNvSpPr>
            <a:spLocks noGrp="1"/>
          </p:cNvSpPr>
          <p:nvPr>
            <p:ph type="dt" sz="half" idx="10"/>
          </p:nvPr>
        </p:nvSpPr>
        <p:spPr/>
        <p:txBody>
          <a:bodyPr/>
          <a:lstStyle/>
          <a:p>
            <a:fld id="{5B1CCE23-A59F-4159-8452-609FF405902D}" type="datetimeFigureOut">
              <a:rPr lang="he-IL" smtClean="0"/>
              <a:t>כ"ז/טבת/תשפ"ה</a:t>
            </a:fld>
            <a:endParaRPr lang="he-IL"/>
          </a:p>
        </p:txBody>
      </p:sp>
      <p:sp>
        <p:nvSpPr>
          <p:cNvPr id="6" name="Footer Placeholder 5">
            <a:extLst>
              <a:ext uri="{FF2B5EF4-FFF2-40B4-BE49-F238E27FC236}">
                <a16:creationId xmlns:a16="http://schemas.microsoft.com/office/drawing/2014/main" id="{84AB6696-8733-9269-DF57-AC8F1B1C21D1}"/>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B0157EF0-431B-4B74-B927-804C9C657285}"/>
              </a:ext>
            </a:extLst>
          </p:cNvPr>
          <p:cNvSpPr>
            <a:spLocks noGrp="1"/>
          </p:cNvSpPr>
          <p:nvPr>
            <p:ph type="sldNum" sz="quarter" idx="12"/>
          </p:nvPr>
        </p:nvSpPr>
        <p:spPr/>
        <p:txBody>
          <a:bodyPr/>
          <a:lstStyle/>
          <a:p>
            <a:fld id="{2172AB19-52F3-40C5-8EF1-45AB6EACF2E1}" type="slidenum">
              <a:rPr lang="he-IL" smtClean="0"/>
              <a:t>‹#›</a:t>
            </a:fld>
            <a:endParaRPr lang="he-IL"/>
          </a:p>
        </p:txBody>
      </p:sp>
    </p:spTree>
    <p:extLst>
      <p:ext uri="{BB962C8B-B14F-4D97-AF65-F5344CB8AC3E}">
        <p14:creationId xmlns:p14="http://schemas.microsoft.com/office/powerpoint/2010/main" val="3336408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DC2DEC-4950-87EC-C4E5-FCCC43F0C8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6E355D-E640-151F-A1A3-27B92E3527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267C9-3429-605B-FB66-5CD9CB0B8B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1CCE23-A59F-4159-8452-609FF405902D}" type="datetimeFigureOut">
              <a:rPr lang="he-IL" smtClean="0"/>
              <a:t>כ"ז/טבת/תשפ"ה</a:t>
            </a:fld>
            <a:endParaRPr lang="he-IL"/>
          </a:p>
        </p:txBody>
      </p:sp>
      <p:sp>
        <p:nvSpPr>
          <p:cNvPr id="5" name="Footer Placeholder 4">
            <a:extLst>
              <a:ext uri="{FF2B5EF4-FFF2-40B4-BE49-F238E27FC236}">
                <a16:creationId xmlns:a16="http://schemas.microsoft.com/office/drawing/2014/main" id="{9255D163-6C68-1D34-37CC-4B3A9CECB7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A0637210-8E4E-51D7-9F6A-5245ED3B94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72AB19-52F3-40C5-8EF1-45AB6EACF2E1}" type="slidenum">
              <a:rPr lang="he-IL" smtClean="0"/>
              <a:t>‹#›</a:t>
            </a:fld>
            <a:endParaRPr lang="he-IL"/>
          </a:p>
        </p:txBody>
      </p:sp>
    </p:spTree>
    <p:extLst>
      <p:ext uri="{BB962C8B-B14F-4D97-AF65-F5344CB8AC3E}">
        <p14:creationId xmlns:p14="http://schemas.microsoft.com/office/powerpoint/2010/main" val="2950542744"/>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FC75872-D9A8-A2FA-9363-65563EF7BB64}"/>
              </a:ext>
            </a:extLst>
          </p:cNvPr>
          <p:cNvSpPr>
            <a:spLocks noGrp="1"/>
          </p:cNvSpPr>
          <p:nvPr>
            <p:ph type="ctrTitle"/>
          </p:nvPr>
        </p:nvSpPr>
        <p:spPr>
          <a:xfrm>
            <a:off x="7246552" y="556627"/>
            <a:ext cx="4523422" cy="1944627"/>
          </a:xfrm>
        </p:spPr>
        <p:txBody>
          <a:bodyPr vert="horz" lIns="91440" tIns="45720" rIns="91440" bIns="45720" rtlCol="0" anchor="b">
            <a:normAutofit fontScale="90000"/>
          </a:bodyPr>
          <a:lstStyle/>
          <a:p>
            <a:pPr rtl="1"/>
            <a:r>
              <a:rPr lang="he-IL" dirty="0">
                <a:cs typeface="+mn-cs"/>
              </a:rPr>
              <a:t>תחרויות ספורט בבית ספר</a:t>
            </a:r>
            <a:endParaRPr lang="en-US" dirty="0">
              <a:cs typeface="+mn-cs"/>
            </a:endParaRPr>
          </a:p>
        </p:txBody>
      </p:sp>
      <p:sp>
        <p:nvSpPr>
          <p:cNvPr id="3" name="כותרת משנה 2">
            <a:extLst>
              <a:ext uri="{FF2B5EF4-FFF2-40B4-BE49-F238E27FC236}">
                <a16:creationId xmlns:a16="http://schemas.microsoft.com/office/drawing/2014/main" id="{36E8677C-CA72-8834-C9A8-40BB1FADA100}"/>
              </a:ext>
            </a:extLst>
          </p:cNvPr>
          <p:cNvSpPr>
            <a:spLocks noGrp="1"/>
          </p:cNvSpPr>
          <p:nvPr>
            <p:ph type="subTitle" idx="1"/>
          </p:nvPr>
        </p:nvSpPr>
        <p:spPr>
          <a:xfrm>
            <a:off x="7246552" y="2957209"/>
            <a:ext cx="4087305" cy="1543077"/>
          </a:xfrm>
        </p:spPr>
        <p:txBody>
          <a:bodyPr vert="horz" lIns="91440" tIns="45720" rIns="91440" bIns="45720" rtlCol="0" anchor="t">
            <a:normAutofit/>
          </a:bodyPr>
          <a:lstStyle/>
          <a:p>
            <a:pPr indent="-228600" algn="r" rtl="1">
              <a:buFont typeface="Arial" panose="020B0604020202020204" pitchFamily="34" charset="0"/>
              <a:buChar char="•"/>
            </a:pPr>
            <a:r>
              <a:rPr lang="he-IL" b="1" dirty="0">
                <a:cs typeface="Arial"/>
              </a:rPr>
              <a:t>דניאל </a:t>
            </a:r>
            <a:r>
              <a:rPr lang="he-IL" b="1" dirty="0" err="1">
                <a:cs typeface="Arial"/>
              </a:rPr>
              <a:t>זינובייב</a:t>
            </a:r>
            <a:r>
              <a:rPr lang="he-IL" b="1" dirty="0">
                <a:cs typeface="Arial"/>
              </a:rPr>
              <a:t> - </a:t>
            </a:r>
            <a:r>
              <a:rPr lang="en-US" b="1" dirty="0"/>
              <a:t>322379066</a:t>
            </a:r>
          </a:p>
          <a:p>
            <a:pPr indent="-228600" algn="r" rtl="1">
              <a:buFont typeface="Arial" panose="020B0604020202020204" pitchFamily="34" charset="0"/>
              <a:buChar char="•"/>
            </a:pPr>
            <a:r>
              <a:rPr lang="he-IL" b="1" dirty="0">
                <a:cs typeface="Arial"/>
              </a:rPr>
              <a:t>נחמי סולגניק - 323949669</a:t>
            </a:r>
            <a:endParaRPr lang="en-US" b="1" dirty="0"/>
          </a:p>
          <a:p>
            <a:pPr indent="-228600" algn="r" rtl="1">
              <a:buFont typeface="Arial" panose="020B0604020202020204" pitchFamily="34" charset="0"/>
              <a:buChar char="•"/>
            </a:pPr>
            <a:r>
              <a:rPr lang="he-IL" b="1" dirty="0"/>
              <a:t>נועה בן שאול - 207204462</a:t>
            </a:r>
            <a:endParaRPr lang="en-US" b="1" dirty="0"/>
          </a:p>
        </p:txBody>
      </p:sp>
      <p:pic>
        <p:nvPicPr>
          <p:cNvPr id="22" name="Picture 4" descr="A hand holding a gold coin&#10;&#10;Description automatically generated with medium confidence">
            <a:extLst>
              <a:ext uri="{FF2B5EF4-FFF2-40B4-BE49-F238E27FC236}">
                <a16:creationId xmlns:a16="http://schemas.microsoft.com/office/drawing/2014/main" id="{800C4BB1-274A-71D3-9016-45D3973185DE}"/>
              </a:ext>
            </a:extLst>
          </p:cNvPr>
          <p:cNvPicPr>
            <a:picLocks noChangeAspect="1"/>
          </p:cNvPicPr>
          <p:nvPr/>
        </p:nvPicPr>
        <p:blipFill rotWithShape="1">
          <a:blip r:embed="rId2"/>
          <a:srcRect l="18678" r="2367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כותרת משנה 2">
            <a:extLst>
              <a:ext uri="{FF2B5EF4-FFF2-40B4-BE49-F238E27FC236}">
                <a16:creationId xmlns:a16="http://schemas.microsoft.com/office/drawing/2014/main" id="{944D7E2C-9733-9C77-C269-96487F594755}"/>
              </a:ext>
            </a:extLst>
          </p:cNvPr>
          <p:cNvSpPr txBox="1">
            <a:spLocks/>
          </p:cNvSpPr>
          <p:nvPr/>
        </p:nvSpPr>
        <p:spPr>
          <a:xfrm>
            <a:off x="7408268" y="5455066"/>
            <a:ext cx="4199989" cy="846307"/>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rtl="1"/>
            <a:r>
              <a:rPr lang="he-IL" sz="2000" b="1" dirty="0">
                <a:cs typeface="Arial"/>
              </a:rPr>
              <a:t>פרויקט בקורס "מסדי נתונים"</a:t>
            </a:r>
          </a:p>
          <a:p>
            <a:pPr rtl="1"/>
            <a:r>
              <a:rPr lang="he-IL" sz="2000" b="1" dirty="0">
                <a:cs typeface="Arial"/>
              </a:rPr>
              <a:t>מכללת עזריאלי, חורף 2025</a:t>
            </a:r>
            <a:endParaRPr lang="en-US" sz="2000" b="1" dirty="0"/>
          </a:p>
        </p:txBody>
      </p:sp>
    </p:spTree>
    <p:extLst>
      <p:ext uri="{BB962C8B-B14F-4D97-AF65-F5344CB8AC3E}">
        <p14:creationId xmlns:p14="http://schemas.microsoft.com/office/powerpoint/2010/main" val="40297439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61B90F-2568-52D8-FB70-2790399F7168}"/>
              </a:ext>
            </a:extLst>
          </p:cNvPr>
          <p:cNvSpPr>
            <a:spLocks noGrp="1"/>
          </p:cNvSpPr>
          <p:nvPr>
            <p:ph type="title"/>
          </p:nvPr>
        </p:nvSpPr>
        <p:spPr>
          <a:xfrm>
            <a:off x="6014720" y="1177925"/>
            <a:ext cx="5405120" cy="3246755"/>
          </a:xfrm>
        </p:spPr>
        <p:txBody>
          <a:bodyPr>
            <a:normAutofit/>
          </a:bodyPr>
          <a:lstStyle/>
          <a:p>
            <a:pPr algn="ctr" rtl="1"/>
            <a:r>
              <a:rPr lang="he-IL" sz="5400" b="1" dirty="0">
                <a:solidFill>
                  <a:schemeClr val="bg1"/>
                </a:solidFill>
                <a:cs typeface="+mn-cs"/>
              </a:rPr>
              <a:t>תרשים </a:t>
            </a:r>
            <a:br>
              <a:rPr lang="he-IL" sz="5400" b="1" dirty="0">
                <a:solidFill>
                  <a:schemeClr val="bg1"/>
                </a:solidFill>
                <a:cs typeface="+mn-cs"/>
              </a:rPr>
            </a:br>
            <a:r>
              <a:rPr lang="he-IL" sz="5400" b="1" dirty="0">
                <a:solidFill>
                  <a:schemeClr val="bg1"/>
                </a:solidFill>
                <a:cs typeface="+mn-cs"/>
              </a:rPr>
              <a:t>ישויות-קשרים</a:t>
            </a:r>
            <a:br>
              <a:rPr lang="he-IL" sz="5400" b="1" dirty="0">
                <a:solidFill>
                  <a:schemeClr val="bg1"/>
                </a:solidFill>
                <a:cs typeface="+mn-cs"/>
              </a:rPr>
            </a:br>
            <a:r>
              <a:rPr lang="he-IL" sz="5400" b="1" dirty="0">
                <a:solidFill>
                  <a:schemeClr val="bg1"/>
                </a:solidFill>
                <a:cs typeface="+mn-cs"/>
              </a:rPr>
              <a:t> </a:t>
            </a:r>
            <a:r>
              <a:rPr lang="en-US" sz="5400" b="1" dirty="0" err="1">
                <a:solidFill>
                  <a:schemeClr val="bg1"/>
                </a:solidFill>
                <a:cs typeface="+mn-cs"/>
              </a:rPr>
              <a:t>ERD</a:t>
            </a:r>
            <a:endParaRPr lang="en-US" b="1" dirty="0">
              <a:solidFill>
                <a:schemeClr val="bg1"/>
              </a:solidFill>
              <a:cs typeface="+mn-cs"/>
            </a:endParaRPr>
          </a:p>
        </p:txBody>
      </p:sp>
      <p:pic>
        <p:nvPicPr>
          <p:cNvPr id="5" name="מציין מיקום תוכן 4">
            <a:extLst>
              <a:ext uri="{FF2B5EF4-FFF2-40B4-BE49-F238E27FC236}">
                <a16:creationId xmlns:a16="http://schemas.microsoft.com/office/drawing/2014/main" id="{63E1DC51-7F49-518F-A0AF-31F52B0098B4}"/>
              </a:ext>
            </a:extLst>
          </p:cNvPr>
          <p:cNvPicPr>
            <a:picLocks noGrp="1" noChangeAspect="1"/>
          </p:cNvPicPr>
          <p:nvPr>
            <p:ph idx="1"/>
          </p:nvPr>
        </p:nvPicPr>
        <p:blipFill>
          <a:blip r:embed="rId3"/>
          <a:stretch>
            <a:fillRect/>
          </a:stretch>
        </p:blipFill>
        <p:spPr>
          <a:xfrm>
            <a:off x="1315720" y="308287"/>
            <a:ext cx="3515521" cy="6241425"/>
          </a:xfrm>
        </p:spPr>
      </p:pic>
    </p:spTree>
    <p:extLst>
      <p:ext uri="{BB962C8B-B14F-4D97-AF65-F5344CB8AC3E}">
        <p14:creationId xmlns:p14="http://schemas.microsoft.com/office/powerpoint/2010/main" val="3602344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882E9-780B-3C8B-0D65-7784814FF11C}"/>
              </a:ext>
            </a:extLst>
          </p:cNvPr>
          <p:cNvSpPr>
            <a:spLocks noGrp="1"/>
          </p:cNvSpPr>
          <p:nvPr>
            <p:ph type="title"/>
          </p:nvPr>
        </p:nvSpPr>
        <p:spPr>
          <a:xfrm>
            <a:off x="838200" y="131098"/>
            <a:ext cx="10515600" cy="639489"/>
          </a:xfrm>
        </p:spPr>
        <p:txBody>
          <a:bodyPr>
            <a:normAutofit fontScale="90000"/>
          </a:bodyPr>
          <a:lstStyle/>
          <a:p>
            <a:pPr algn="ctr"/>
            <a:r>
              <a:rPr lang="en-US" sz="4800" b="1">
                <a:solidFill>
                  <a:schemeClr val="bg1"/>
                </a:solidFill>
              </a:rPr>
              <a:t>Database Diagram</a:t>
            </a:r>
          </a:p>
        </p:txBody>
      </p:sp>
      <p:pic>
        <p:nvPicPr>
          <p:cNvPr id="5" name="מציין מיקום תוכן 4">
            <a:extLst>
              <a:ext uri="{FF2B5EF4-FFF2-40B4-BE49-F238E27FC236}">
                <a16:creationId xmlns:a16="http://schemas.microsoft.com/office/drawing/2014/main" id="{8A59D055-9EA4-2C39-0CA5-3FF3F2A08062}"/>
              </a:ext>
            </a:extLst>
          </p:cNvPr>
          <p:cNvPicPr>
            <a:picLocks noGrp="1" noChangeAspect="1"/>
          </p:cNvPicPr>
          <p:nvPr>
            <p:ph idx="1"/>
          </p:nvPr>
        </p:nvPicPr>
        <p:blipFill>
          <a:blip r:embed="rId2"/>
          <a:stretch>
            <a:fillRect/>
          </a:stretch>
        </p:blipFill>
        <p:spPr>
          <a:xfrm>
            <a:off x="838200" y="1098163"/>
            <a:ext cx="10717139" cy="4661673"/>
          </a:xfrm>
        </p:spPr>
      </p:pic>
    </p:spTree>
    <p:extLst>
      <p:ext uri="{BB962C8B-B14F-4D97-AF65-F5344CB8AC3E}">
        <p14:creationId xmlns:p14="http://schemas.microsoft.com/office/powerpoint/2010/main" val="2376027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כותרת 1">
            <a:extLst>
              <a:ext uri="{FF2B5EF4-FFF2-40B4-BE49-F238E27FC236}">
                <a16:creationId xmlns:a16="http://schemas.microsoft.com/office/drawing/2014/main" id="{447FC103-52BF-4E12-D3C6-81BB207DF6A6}"/>
              </a:ext>
            </a:extLst>
          </p:cNvPr>
          <p:cNvSpPr>
            <a:spLocks noGrp="1"/>
          </p:cNvSpPr>
          <p:nvPr>
            <p:ph type="title"/>
          </p:nvPr>
        </p:nvSpPr>
        <p:spPr>
          <a:xfrm>
            <a:off x="6967373" y="747800"/>
            <a:ext cx="4892040" cy="963090"/>
          </a:xfrm>
        </p:spPr>
        <p:txBody>
          <a:bodyPr anchor="b">
            <a:normAutofit/>
          </a:bodyPr>
          <a:lstStyle/>
          <a:p>
            <a:pPr algn="ctr"/>
            <a:r>
              <a:rPr lang="he-IL" b="1">
                <a:cs typeface="Times New Roman"/>
              </a:rPr>
              <a:t>שאילתה 1</a:t>
            </a:r>
          </a:p>
        </p:txBody>
      </p:sp>
      <p:sp>
        <p:nvSpPr>
          <p:cNvPr id="8" name="מציין מיקום תוכן 7">
            <a:extLst>
              <a:ext uri="{FF2B5EF4-FFF2-40B4-BE49-F238E27FC236}">
                <a16:creationId xmlns:a16="http://schemas.microsoft.com/office/drawing/2014/main" id="{5CB2AD7E-CAB9-B394-ADE5-DA815E4266D7}"/>
              </a:ext>
            </a:extLst>
          </p:cNvPr>
          <p:cNvSpPr>
            <a:spLocks noGrp="1"/>
          </p:cNvSpPr>
          <p:nvPr>
            <p:ph idx="1"/>
          </p:nvPr>
        </p:nvSpPr>
        <p:spPr>
          <a:xfrm>
            <a:off x="6965601" y="2845485"/>
            <a:ext cx="4892040" cy="3209544"/>
          </a:xfrm>
        </p:spPr>
        <p:txBody>
          <a:bodyPr anchor="t">
            <a:normAutofit/>
          </a:bodyPr>
          <a:lstStyle/>
          <a:p>
            <a:pPr algn="r" rtl="1"/>
            <a:endParaRPr lang="he-IL" b="1" dirty="0">
              <a:ea typeface="Calibri"/>
              <a:cs typeface="Arial"/>
            </a:endParaRPr>
          </a:p>
          <a:p>
            <a:pPr marL="0" indent="0" rtl="0">
              <a:buNone/>
            </a:pPr>
            <a:endParaRPr lang="he-IL" sz="2000" dirty="0"/>
          </a:p>
        </p:txBody>
      </p:sp>
      <p:cxnSp>
        <p:nvCxnSpPr>
          <p:cNvPr id="31" name="Straight Connector 30">
            <a:extLst>
              <a:ext uri="{FF2B5EF4-FFF2-40B4-BE49-F238E27FC236}">
                <a16:creationId xmlns:a16="http://schemas.microsoft.com/office/drawing/2014/main" id="{749A7284-D010-4ACB-A08A-FC3C3689B5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תמונה 2" descr="תמונה שמכילה טקסט, צילום מסך, גופן, מספר&#10;&#10;ייתכן שתוכן שנוצר על-ידי בינה מלאכותית לא יהיה נכון.">
            <a:extLst>
              <a:ext uri="{FF2B5EF4-FFF2-40B4-BE49-F238E27FC236}">
                <a16:creationId xmlns:a16="http://schemas.microsoft.com/office/drawing/2014/main" id="{B76C36EB-4ABA-3D4B-16F0-A97C1A8AC9AC}"/>
              </a:ext>
            </a:extLst>
          </p:cNvPr>
          <p:cNvPicPr>
            <a:picLocks noChangeAspect="1"/>
          </p:cNvPicPr>
          <p:nvPr/>
        </p:nvPicPr>
        <p:blipFill>
          <a:blip r:embed="rId3"/>
          <a:stretch>
            <a:fillRect/>
          </a:stretch>
        </p:blipFill>
        <p:spPr>
          <a:xfrm>
            <a:off x="153175" y="1035126"/>
            <a:ext cx="5994666" cy="2708558"/>
          </a:xfrm>
          <a:prstGeom prst="rect">
            <a:avLst/>
          </a:prstGeom>
        </p:spPr>
      </p:pic>
      <p:sp>
        <p:nvSpPr>
          <p:cNvPr id="6" name="תיבת טקסט 5">
            <a:extLst>
              <a:ext uri="{FF2B5EF4-FFF2-40B4-BE49-F238E27FC236}">
                <a16:creationId xmlns:a16="http://schemas.microsoft.com/office/drawing/2014/main" id="{639A48C2-6A18-E207-C26A-E8917DA7341E}"/>
              </a:ext>
            </a:extLst>
          </p:cNvPr>
          <p:cNvSpPr txBox="1"/>
          <p:nvPr/>
        </p:nvSpPr>
        <p:spPr>
          <a:xfrm>
            <a:off x="6602868" y="1725333"/>
            <a:ext cx="4942227" cy="2246769"/>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r"/>
            <a:r>
              <a:rPr lang="he-IL" sz="2800" dirty="0">
                <a:solidFill>
                  <a:srgbClr val="FF0000"/>
                </a:solidFill>
                <a:ea typeface="+mn-lt"/>
                <a:cs typeface="+mn-lt"/>
              </a:rPr>
              <a:t>השאילתה מציגה את סך השכר ואת מספר התחרויות שבהן השתתף כל עובד. היא מקבצת את הנתונים לפי עובד וממיינת אותם לפי סך השכר ומספר התחרויות בסדר יורד</a:t>
            </a:r>
            <a:endParaRPr lang="he-IL" dirty="0">
              <a:solidFill>
                <a:srgbClr val="FF0000"/>
              </a:solidFill>
              <a:ea typeface="Calibri"/>
              <a:cs typeface="Calibri"/>
            </a:endParaRPr>
          </a:p>
        </p:txBody>
      </p:sp>
      <p:pic>
        <p:nvPicPr>
          <p:cNvPr id="7" name="תמונה 6" descr="תמונה שמכילה טקסט, צילום מסך, מספר, מקביל&#10;&#10;ייתכן שתוכן שנוצר על-ידי בינה מלאכותית לא יהיה נכון.">
            <a:extLst>
              <a:ext uri="{FF2B5EF4-FFF2-40B4-BE49-F238E27FC236}">
                <a16:creationId xmlns:a16="http://schemas.microsoft.com/office/drawing/2014/main" id="{81C14A9D-A632-44C8-D69D-B5A4087FFF9B}"/>
              </a:ext>
            </a:extLst>
          </p:cNvPr>
          <p:cNvPicPr>
            <a:picLocks noChangeAspect="1"/>
          </p:cNvPicPr>
          <p:nvPr/>
        </p:nvPicPr>
        <p:blipFill>
          <a:blip r:embed="rId4"/>
          <a:stretch>
            <a:fillRect/>
          </a:stretch>
        </p:blipFill>
        <p:spPr>
          <a:xfrm>
            <a:off x="293077" y="4095155"/>
            <a:ext cx="10326078" cy="2428846"/>
          </a:xfrm>
          <a:prstGeom prst="rect">
            <a:avLst/>
          </a:prstGeom>
        </p:spPr>
      </p:pic>
    </p:spTree>
    <p:extLst>
      <p:ext uri="{BB962C8B-B14F-4D97-AF65-F5344CB8AC3E}">
        <p14:creationId xmlns:p14="http://schemas.microsoft.com/office/powerpoint/2010/main" val="172450447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BD39D736-9785-C7C2-8F66-BD3B6DAEC9D4}"/>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B84CBFF-8CCC-A83C-9A6B-0B20498CE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כותרת 1">
            <a:extLst>
              <a:ext uri="{FF2B5EF4-FFF2-40B4-BE49-F238E27FC236}">
                <a16:creationId xmlns:a16="http://schemas.microsoft.com/office/drawing/2014/main" id="{0E342F4E-4CDC-A0BF-5804-1CFB0BE1FCF4}"/>
              </a:ext>
            </a:extLst>
          </p:cNvPr>
          <p:cNvSpPr>
            <a:spLocks noGrp="1"/>
          </p:cNvSpPr>
          <p:nvPr>
            <p:ph type="title"/>
          </p:nvPr>
        </p:nvSpPr>
        <p:spPr>
          <a:xfrm>
            <a:off x="6904969" y="161204"/>
            <a:ext cx="4892040" cy="963090"/>
          </a:xfrm>
        </p:spPr>
        <p:txBody>
          <a:bodyPr anchor="b">
            <a:normAutofit/>
          </a:bodyPr>
          <a:lstStyle/>
          <a:p>
            <a:pPr algn="ctr"/>
            <a:r>
              <a:rPr lang="he-IL" b="1" dirty="0">
                <a:cs typeface="Times New Roman"/>
              </a:rPr>
              <a:t>שאילתה 1</a:t>
            </a:r>
          </a:p>
        </p:txBody>
      </p:sp>
      <p:cxnSp>
        <p:nvCxnSpPr>
          <p:cNvPr id="31" name="Straight Connector 30">
            <a:extLst>
              <a:ext uri="{FF2B5EF4-FFF2-40B4-BE49-F238E27FC236}">
                <a16:creationId xmlns:a16="http://schemas.microsoft.com/office/drawing/2014/main" id="{963739DA-F7CA-8828-12AD-9FC40803D6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תיבת טקסט 5">
            <a:extLst>
              <a:ext uri="{FF2B5EF4-FFF2-40B4-BE49-F238E27FC236}">
                <a16:creationId xmlns:a16="http://schemas.microsoft.com/office/drawing/2014/main" id="{360FEEDA-2D94-FCB5-BC30-E605A660AE5D}"/>
              </a:ext>
            </a:extLst>
          </p:cNvPr>
          <p:cNvSpPr txBox="1"/>
          <p:nvPr/>
        </p:nvSpPr>
        <p:spPr>
          <a:xfrm>
            <a:off x="6588579" y="1124294"/>
            <a:ext cx="5107792" cy="1815882"/>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r"/>
            <a:r>
              <a:rPr lang="he-IL" sz="2800" dirty="0"/>
              <a:t>כמה בסך הכול קיבל כל עובד על השתתפותו בתחרויות, בכמה תחרויות עבד, ומהם השכר המינימלי והמקסימלי שקיבל בתחרות אחת?</a:t>
            </a:r>
            <a:endParaRPr lang="he-IL" dirty="0">
              <a:ea typeface="Calibri"/>
              <a:cs typeface="Calibri"/>
            </a:endParaRPr>
          </a:p>
        </p:txBody>
      </p:sp>
      <p:pic>
        <p:nvPicPr>
          <p:cNvPr id="16" name="תמונה 15">
            <a:extLst>
              <a:ext uri="{FF2B5EF4-FFF2-40B4-BE49-F238E27FC236}">
                <a16:creationId xmlns:a16="http://schemas.microsoft.com/office/drawing/2014/main" id="{14F7E608-6B52-E80A-916D-DFED93158C9B}"/>
              </a:ext>
            </a:extLst>
          </p:cNvPr>
          <p:cNvPicPr>
            <a:picLocks noChangeAspect="1"/>
          </p:cNvPicPr>
          <p:nvPr/>
        </p:nvPicPr>
        <p:blipFill>
          <a:blip r:embed="rId3"/>
          <a:stretch>
            <a:fillRect/>
          </a:stretch>
        </p:blipFill>
        <p:spPr>
          <a:xfrm>
            <a:off x="288243" y="337667"/>
            <a:ext cx="5807755" cy="2966777"/>
          </a:xfrm>
          <a:prstGeom prst="rect">
            <a:avLst/>
          </a:prstGeom>
        </p:spPr>
      </p:pic>
      <p:pic>
        <p:nvPicPr>
          <p:cNvPr id="18" name="תמונה 17">
            <a:extLst>
              <a:ext uri="{FF2B5EF4-FFF2-40B4-BE49-F238E27FC236}">
                <a16:creationId xmlns:a16="http://schemas.microsoft.com/office/drawing/2014/main" id="{334877C0-0AFB-B567-A69D-F42E165C728E}"/>
              </a:ext>
            </a:extLst>
          </p:cNvPr>
          <p:cNvPicPr>
            <a:picLocks noChangeAspect="1"/>
          </p:cNvPicPr>
          <p:nvPr/>
        </p:nvPicPr>
        <p:blipFill>
          <a:blip r:embed="rId4"/>
          <a:stretch>
            <a:fillRect/>
          </a:stretch>
        </p:blipFill>
        <p:spPr>
          <a:xfrm>
            <a:off x="288242" y="3553556"/>
            <a:ext cx="9537177" cy="3143239"/>
          </a:xfrm>
          <a:prstGeom prst="rect">
            <a:avLst/>
          </a:prstGeom>
        </p:spPr>
      </p:pic>
    </p:spTree>
    <p:extLst>
      <p:ext uri="{BB962C8B-B14F-4D97-AF65-F5344CB8AC3E}">
        <p14:creationId xmlns:p14="http://schemas.microsoft.com/office/powerpoint/2010/main" val="100802170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A187E44D-D7E9-ACCD-E66B-BCFB963E0F3E}"/>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83EC37A-82E3-C46B-A2EE-7F1D3A0D1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כותרת 1">
            <a:extLst>
              <a:ext uri="{FF2B5EF4-FFF2-40B4-BE49-F238E27FC236}">
                <a16:creationId xmlns:a16="http://schemas.microsoft.com/office/drawing/2014/main" id="{9D614E03-4408-E5C3-0433-0A0EB9E78C0B}"/>
              </a:ext>
            </a:extLst>
          </p:cNvPr>
          <p:cNvSpPr>
            <a:spLocks noGrp="1"/>
          </p:cNvSpPr>
          <p:nvPr>
            <p:ph type="title"/>
          </p:nvPr>
        </p:nvSpPr>
        <p:spPr>
          <a:xfrm>
            <a:off x="6919841" y="516113"/>
            <a:ext cx="4892040" cy="963090"/>
          </a:xfrm>
        </p:spPr>
        <p:txBody>
          <a:bodyPr anchor="b">
            <a:normAutofit/>
          </a:bodyPr>
          <a:lstStyle/>
          <a:p>
            <a:pPr algn="ctr"/>
            <a:r>
              <a:rPr lang="he-IL" b="1" dirty="0">
                <a:cs typeface="Times New Roman"/>
              </a:rPr>
              <a:t>שאילתה 2</a:t>
            </a:r>
          </a:p>
        </p:txBody>
      </p:sp>
      <p:cxnSp>
        <p:nvCxnSpPr>
          <p:cNvPr id="31" name="Straight Connector 30">
            <a:extLst>
              <a:ext uri="{FF2B5EF4-FFF2-40B4-BE49-F238E27FC236}">
                <a16:creationId xmlns:a16="http://schemas.microsoft.com/office/drawing/2014/main" id="{44FC9320-FFBD-13F4-B794-105CF7A4B8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תיבת טקסט 5">
            <a:extLst>
              <a:ext uri="{FF2B5EF4-FFF2-40B4-BE49-F238E27FC236}">
                <a16:creationId xmlns:a16="http://schemas.microsoft.com/office/drawing/2014/main" id="{36857623-3C6B-5A37-C537-C610DAA25F84}"/>
              </a:ext>
            </a:extLst>
          </p:cNvPr>
          <p:cNvSpPr txBox="1"/>
          <p:nvPr/>
        </p:nvSpPr>
        <p:spPr>
          <a:xfrm>
            <a:off x="6708900" y="1610066"/>
            <a:ext cx="4817089" cy="1384995"/>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r"/>
            <a:r>
              <a:rPr lang="he-IL" sz="2800" dirty="0"/>
              <a:t>מהו סכום התשלומים, מספר התחרויות, ומספר העובדים שעבדו בכל חודש בשנת 2024?</a:t>
            </a:r>
            <a:endParaRPr lang="he-IL" dirty="0">
              <a:ea typeface="Calibri"/>
              <a:cs typeface="Calibri"/>
            </a:endParaRPr>
          </a:p>
        </p:txBody>
      </p:sp>
      <p:pic>
        <p:nvPicPr>
          <p:cNvPr id="4" name="תמונה 3">
            <a:extLst>
              <a:ext uri="{FF2B5EF4-FFF2-40B4-BE49-F238E27FC236}">
                <a16:creationId xmlns:a16="http://schemas.microsoft.com/office/drawing/2014/main" id="{9DF136C2-9CD5-0B55-C585-1D170F28C549}"/>
              </a:ext>
            </a:extLst>
          </p:cNvPr>
          <p:cNvPicPr>
            <a:picLocks noChangeAspect="1"/>
          </p:cNvPicPr>
          <p:nvPr/>
        </p:nvPicPr>
        <p:blipFill>
          <a:blip r:embed="rId3"/>
          <a:stretch>
            <a:fillRect/>
          </a:stretch>
        </p:blipFill>
        <p:spPr>
          <a:xfrm>
            <a:off x="258898" y="261726"/>
            <a:ext cx="6362453" cy="3167274"/>
          </a:xfrm>
          <a:prstGeom prst="rect">
            <a:avLst/>
          </a:prstGeom>
        </p:spPr>
      </p:pic>
      <p:pic>
        <p:nvPicPr>
          <p:cNvPr id="7" name="תמונה 6">
            <a:extLst>
              <a:ext uri="{FF2B5EF4-FFF2-40B4-BE49-F238E27FC236}">
                <a16:creationId xmlns:a16="http://schemas.microsoft.com/office/drawing/2014/main" id="{938DDC8F-B075-4405-E309-5FC5E404A61C}"/>
              </a:ext>
            </a:extLst>
          </p:cNvPr>
          <p:cNvPicPr>
            <a:picLocks noChangeAspect="1"/>
          </p:cNvPicPr>
          <p:nvPr/>
        </p:nvPicPr>
        <p:blipFill>
          <a:blip r:embed="rId4"/>
          <a:stretch>
            <a:fillRect/>
          </a:stretch>
        </p:blipFill>
        <p:spPr>
          <a:xfrm>
            <a:off x="297699" y="3690727"/>
            <a:ext cx="8058150" cy="2895600"/>
          </a:xfrm>
          <a:prstGeom prst="rect">
            <a:avLst/>
          </a:prstGeom>
        </p:spPr>
      </p:pic>
    </p:spTree>
    <p:extLst>
      <p:ext uri="{BB962C8B-B14F-4D97-AF65-F5344CB8AC3E}">
        <p14:creationId xmlns:p14="http://schemas.microsoft.com/office/powerpoint/2010/main" val="289666809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31FA584F-1166-E462-5AA2-3CAB3D659F5D}"/>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2091985-0D1B-8C98-3053-F3D335021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כותרת 1">
            <a:extLst>
              <a:ext uri="{FF2B5EF4-FFF2-40B4-BE49-F238E27FC236}">
                <a16:creationId xmlns:a16="http://schemas.microsoft.com/office/drawing/2014/main" id="{975FAE51-97C9-87F0-A0AE-B570A37221EE}"/>
              </a:ext>
            </a:extLst>
          </p:cNvPr>
          <p:cNvSpPr>
            <a:spLocks noGrp="1"/>
          </p:cNvSpPr>
          <p:nvPr>
            <p:ph type="title"/>
          </p:nvPr>
        </p:nvSpPr>
        <p:spPr>
          <a:xfrm>
            <a:off x="6869908" y="709405"/>
            <a:ext cx="4892040" cy="954107"/>
          </a:xfrm>
        </p:spPr>
        <p:txBody>
          <a:bodyPr anchor="b">
            <a:normAutofit/>
          </a:bodyPr>
          <a:lstStyle/>
          <a:p>
            <a:pPr algn="ctr"/>
            <a:r>
              <a:rPr lang="he-IL" b="1">
                <a:cs typeface="Times New Roman"/>
              </a:rPr>
              <a:t>שאילתה 3</a:t>
            </a:r>
            <a:endParaRPr lang="he-IL" b="1" dirty="0">
              <a:cs typeface="Times New Roman"/>
            </a:endParaRPr>
          </a:p>
        </p:txBody>
      </p:sp>
      <p:cxnSp>
        <p:nvCxnSpPr>
          <p:cNvPr id="31" name="Straight Connector 30">
            <a:extLst>
              <a:ext uri="{FF2B5EF4-FFF2-40B4-BE49-F238E27FC236}">
                <a16:creationId xmlns:a16="http://schemas.microsoft.com/office/drawing/2014/main" id="{15BFAA5F-74DF-753F-7AEA-0ACCD2BECF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תיבת טקסט 6">
            <a:extLst>
              <a:ext uri="{FF2B5EF4-FFF2-40B4-BE49-F238E27FC236}">
                <a16:creationId xmlns:a16="http://schemas.microsoft.com/office/drawing/2014/main" id="{2D7E79A9-6B88-36A8-CF98-201626827214}"/>
              </a:ext>
            </a:extLst>
          </p:cNvPr>
          <p:cNvSpPr txBox="1"/>
          <p:nvPr/>
        </p:nvSpPr>
        <p:spPr>
          <a:xfrm>
            <a:off x="6470393" y="1856836"/>
            <a:ext cx="5340918" cy="1384995"/>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r"/>
            <a:r>
              <a:rPr lang="he-IL" sz="2800" dirty="0"/>
              <a:t>אילו בתי ספר כל תלמידיהם השתתפו בתחרויות, ובכמה תחרויות בסך הכל בתי הספר השתתפו?</a:t>
            </a:r>
            <a:endParaRPr lang="he-IL" sz="2800" dirty="0">
              <a:ea typeface="Calibri"/>
              <a:cs typeface="Arial"/>
            </a:endParaRPr>
          </a:p>
        </p:txBody>
      </p:sp>
      <p:pic>
        <p:nvPicPr>
          <p:cNvPr id="4" name="תמונה 3">
            <a:extLst>
              <a:ext uri="{FF2B5EF4-FFF2-40B4-BE49-F238E27FC236}">
                <a16:creationId xmlns:a16="http://schemas.microsoft.com/office/drawing/2014/main" id="{E3F28EF8-DB1F-E353-D25E-F4243B4BD475}"/>
              </a:ext>
            </a:extLst>
          </p:cNvPr>
          <p:cNvPicPr>
            <a:picLocks noChangeAspect="1"/>
          </p:cNvPicPr>
          <p:nvPr/>
        </p:nvPicPr>
        <p:blipFill>
          <a:blip r:embed="rId3"/>
          <a:stretch>
            <a:fillRect/>
          </a:stretch>
        </p:blipFill>
        <p:spPr>
          <a:xfrm>
            <a:off x="430052" y="4022089"/>
            <a:ext cx="6858000" cy="2400300"/>
          </a:xfrm>
          <a:prstGeom prst="rect">
            <a:avLst/>
          </a:prstGeom>
        </p:spPr>
      </p:pic>
      <p:pic>
        <p:nvPicPr>
          <p:cNvPr id="8" name="תמונה 7">
            <a:extLst>
              <a:ext uri="{FF2B5EF4-FFF2-40B4-BE49-F238E27FC236}">
                <a16:creationId xmlns:a16="http://schemas.microsoft.com/office/drawing/2014/main" id="{C1CF45E5-540E-0B82-48FE-09AC75A45848}"/>
              </a:ext>
            </a:extLst>
          </p:cNvPr>
          <p:cNvPicPr>
            <a:picLocks noChangeAspect="1"/>
          </p:cNvPicPr>
          <p:nvPr/>
        </p:nvPicPr>
        <p:blipFill>
          <a:blip r:embed="rId4"/>
          <a:stretch>
            <a:fillRect/>
          </a:stretch>
        </p:blipFill>
        <p:spPr>
          <a:xfrm>
            <a:off x="430052" y="272732"/>
            <a:ext cx="4314825" cy="3476625"/>
          </a:xfrm>
          <a:prstGeom prst="rect">
            <a:avLst/>
          </a:prstGeom>
        </p:spPr>
      </p:pic>
    </p:spTree>
    <p:extLst>
      <p:ext uri="{BB962C8B-B14F-4D97-AF65-F5344CB8AC3E}">
        <p14:creationId xmlns:p14="http://schemas.microsoft.com/office/powerpoint/2010/main" val="401673936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כותרת 1">
            <a:extLst>
              <a:ext uri="{FF2B5EF4-FFF2-40B4-BE49-F238E27FC236}">
                <a16:creationId xmlns:a16="http://schemas.microsoft.com/office/drawing/2014/main" id="{447FC103-52BF-4E12-D3C6-81BB207DF6A6}"/>
              </a:ext>
            </a:extLst>
          </p:cNvPr>
          <p:cNvSpPr>
            <a:spLocks noGrp="1"/>
          </p:cNvSpPr>
          <p:nvPr>
            <p:ph type="title"/>
          </p:nvPr>
        </p:nvSpPr>
        <p:spPr>
          <a:xfrm>
            <a:off x="6872544" y="287919"/>
            <a:ext cx="4892040" cy="666517"/>
          </a:xfrm>
        </p:spPr>
        <p:txBody>
          <a:bodyPr anchor="b">
            <a:normAutofit fontScale="90000"/>
          </a:bodyPr>
          <a:lstStyle/>
          <a:p>
            <a:pPr algn="ctr"/>
            <a:r>
              <a:rPr lang="he-IL" b="1" dirty="0">
                <a:cs typeface="Times New Roman"/>
              </a:rPr>
              <a:t>שאילתה 4</a:t>
            </a:r>
          </a:p>
        </p:txBody>
      </p:sp>
      <p:cxnSp>
        <p:nvCxnSpPr>
          <p:cNvPr id="15" name="Straight Connector 14">
            <a:extLst>
              <a:ext uri="{FF2B5EF4-FFF2-40B4-BE49-F238E27FC236}">
                <a16:creationId xmlns:a16="http://schemas.microsoft.com/office/drawing/2014/main" id="{7AD0F4D2-80E7-4A78-82EE-BEAEE49454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תיבת טקסט 6">
            <a:extLst>
              <a:ext uri="{FF2B5EF4-FFF2-40B4-BE49-F238E27FC236}">
                <a16:creationId xmlns:a16="http://schemas.microsoft.com/office/drawing/2014/main" id="{F9BCDF63-B400-C5C7-29B2-B4A5049BE5E5}"/>
              </a:ext>
            </a:extLst>
          </p:cNvPr>
          <p:cNvSpPr txBox="1"/>
          <p:nvPr/>
        </p:nvSpPr>
        <p:spPr>
          <a:xfrm>
            <a:off x="6975263" y="955020"/>
            <a:ext cx="4789321" cy="2246769"/>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r"/>
            <a:r>
              <a:rPr lang="he-IL" sz="2800" dirty="0"/>
              <a:t>מהי התוצאה הממוצעת לכל סוג ספורט, השיא הנמדד (התוצאה הנמוכה ביותר), מספר התחרויות, סך המשתתפים הכללי וסך המשתתפים השונים?</a:t>
            </a:r>
            <a:endParaRPr lang="he-IL" dirty="0">
              <a:ea typeface="Calibri" panose="020F0502020204030204"/>
              <a:cs typeface="Arial" panose="020B0604020202020204" pitchFamily="34" charset="0"/>
            </a:endParaRPr>
          </a:p>
        </p:txBody>
      </p:sp>
      <p:pic>
        <p:nvPicPr>
          <p:cNvPr id="14" name="תמונה 13">
            <a:extLst>
              <a:ext uri="{FF2B5EF4-FFF2-40B4-BE49-F238E27FC236}">
                <a16:creationId xmlns:a16="http://schemas.microsoft.com/office/drawing/2014/main" id="{E153302C-8DB4-36D8-D56C-080ED166F323}"/>
              </a:ext>
            </a:extLst>
          </p:cNvPr>
          <p:cNvPicPr>
            <a:picLocks noChangeAspect="1"/>
          </p:cNvPicPr>
          <p:nvPr/>
        </p:nvPicPr>
        <p:blipFill>
          <a:blip r:embed="rId3"/>
          <a:stretch>
            <a:fillRect/>
          </a:stretch>
        </p:blipFill>
        <p:spPr>
          <a:xfrm>
            <a:off x="256953" y="563786"/>
            <a:ext cx="6356978" cy="2520680"/>
          </a:xfrm>
          <a:prstGeom prst="rect">
            <a:avLst/>
          </a:prstGeom>
        </p:spPr>
      </p:pic>
      <p:pic>
        <p:nvPicPr>
          <p:cNvPr id="17" name="תמונה 16">
            <a:extLst>
              <a:ext uri="{FF2B5EF4-FFF2-40B4-BE49-F238E27FC236}">
                <a16:creationId xmlns:a16="http://schemas.microsoft.com/office/drawing/2014/main" id="{3ACAB100-9373-DB98-4F8F-7B5C998B6184}"/>
              </a:ext>
            </a:extLst>
          </p:cNvPr>
          <p:cNvPicPr>
            <a:picLocks noChangeAspect="1"/>
          </p:cNvPicPr>
          <p:nvPr/>
        </p:nvPicPr>
        <p:blipFill>
          <a:blip r:embed="rId4"/>
          <a:stretch>
            <a:fillRect/>
          </a:stretch>
        </p:blipFill>
        <p:spPr>
          <a:xfrm>
            <a:off x="256954" y="3500595"/>
            <a:ext cx="9383158" cy="3058598"/>
          </a:xfrm>
          <a:prstGeom prst="rect">
            <a:avLst/>
          </a:prstGeom>
        </p:spPr>
      </p:pic>
    </p:spTree>
    <p:extLst>
      <p:ext uri="{BB962C8B-B14F-4D97-AF65-F5344CB8AC3E}">
        <p14:creationId xmlns:p14="http://schemas.microsoft.com/office/powerpoint/2010/main" val="113755331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447FC103-52BF-4E12-D3C6-81BB207DF6A6}"/>
              </a:ext>
            </a:extLst>
          </p:cNvPr>
          <p:cNvSpPr>
            <a:spLocks noGrp="1"/>
          </p:cNvSpPr>
          <p:nvPr>
            <p:ph type="title"/>
          </p:nvPr>
        </p:nvSpPr>
        <p:spPr>
          <a:xfrm>
            <a:off x="6709301" y="709226"/>
            <a:ext cx="4887685" cy="915294"/>
          </a:xfrm>
        </p:spPr>
        <p:txBody>
          <a:bodyPr anchor="b">
            <a:normAutofit/>
          </a:bodyPr>
          <a:lstStyle/>
          <a:p>
            <a:pPr algn="ctr"/>
            <a:r>
              <a:rPr lang="he-IL" sz="4800" b="1" dirty="0">
                <a:cs typeface="Times New Roman"/>
              </a:rPr>
              <a:t>שאילתה 5</a:t>
            </a:r>
          </a:p>
        </p:txBody>
      </p:sp>
      <p:sp>
        <p:nvSpPr>
          <p:cNvPr id="15" name="!!Line">
            <a:extLst>
              <a:ext uri="{FF2B5EF4-FFF2-40B4-BE49-F238E27FC236}">
                <a16:creationId xmlns:a16="http://schemas.microsoft.com/office/drawing/2014/main" id="{0AF80B57-54E2-4D01-8731-3F38B0C56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92" y="1417320"/>
            <a:ext cx="9144" cy="402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תיבת טקסט 5">
            <a:extLst>
              <a:ext uri="{FF2B5EF4-FFF2-40B4-BE49-F238E27FC236}">
                <a16:creationId xmlns:a16="http://schemas.microsoft.com/office/drawing/2014/main" id="{A28B7EED-BA5D-BAC1-262C-7F84717ED8FB}"/>
              </a:ext>
            </a:extLst>
          </p:cNvPr>
          <p:cNvSpPr txBox="1"/>
          <p:nvPr/>
        </p:nvSpPr>
        <p:spPr>
          <a:xfrm>
            <a:off x="6366663" y="1779404"/>
            <a:ext cx="4973215" cy="1384995"/>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r"/>
            <a:r>
              <a:rPr lang="he-IL" sz="2800" dirty="0"/>
              <a:t>מי הם התלמידים שניצחו בתחרות שהתקיימה בעיר שבה הם גרים, ומה פרטי התוצאה?</a:t>
            </a:r>
            <a:endParaRPr lang="he-IL" sz="2800" dirty="0">
              <a:ea typeface="Calibri" panose="020F0502020204030204"/>
            </a:endParaRPr>
          </a:p>
        </p:txBody>
      </p:sp>
      <p:pic>
        <p:nvPicPr>
          <p:cNvPr id="7" name="תמונה 6">
            <a:extLst>
              <a:ext uri="{FF2B5EF4-FFF2-40B4-BE49-F238E27FC236}">
                <a16:creationId xmlns:a16="http://schemas.microsoft.com/office/drawing/2014/main" id="{B33F6CE3-E186-8F43-50A6-1531001BB026}"/>
              </a:ext>
            </a:extLst>
          </p:cNvPr>
          <p:cNvPicPr>
            <a:picLocks noChangeAspect="1"/>
          </p:cNvPicPr>
          <p:nvPr/>
        </p:nvPicPr>
        <p:blipFill>
          <a:blip r:embed="rId3"/>
          <a:stretch>
            <a:fillRect/>
          </a:stretch>
        </p:blipFill>
        <p:spPr>
          <a:xfrm>
            <a:off x="522456" y="4386098"/>
            <a:ext cx="8922742" cy="2127889"/>
          </a:xfrm>
          <a:prstGeom prst="rect">
            <a:avLst/>
          </a:prstGeom>
        </p:spPr>
      </p:pic>
      <p:pic>
        <p:nvPicPr>
          <p:cNvPr id="9" name="תמונה 8">
            <a:extLst>
              <a:ext uri="{FF2B5EF4-FFF2-40B4-BE49-F238E27FC236}">
                <a16:creationId xmlns:a16="http://schemas.microsoft.com/office/drawing/2014/main" id="{1C3042A0-6C26-A141-89C0-3D5EDEED6ADA}"/>
              </a:ext>
            </a:extLst>
          </p:cNvPr>
          <p:cNvPicPr>
            <a:picLocks noChangeAspect="1"/>
          </p:cNvPicPr>
          <p:nvPr/>
        </p:nvPicPr>
        <p:blipFill>
          <a:blip r:embed="rId4"/>
          <a:stretch>
            <a:fillRect/>
          </a:stretch>
        </p:blipFill>
        <p:spPr>
          <a:xfrm>
            <a:off x="509484" y="261937"/>
            <a:ext cx="5347695" cy="3862224"/>
          </a:xfrm>
          <a:prstGeom prst="rect">
            <a:avLst/>
          </a:prstGeom>
        </p:spPr>
      </p:pic>
    </p:spTree>
    <p:extLst>
      <p:ext uri="{BB962C8B-B14F-4D97-AF65-F5344CB8AC3E}">
        <p14:creationId xmlns:p14="http://schemas.microsoft.com/office/powerpoint/2010/main" val="344858617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כותרת 1">
            <a:extLst>
              <a:ext uri="{FF2B5EF4-FFF2-40B4-BE49-F238E27FC236}">
                <a16:creationId xmlns:a16="http://schemas.microsoft.com/office/drawing/2014/main" id="{447FC103-52BF-4E12-D3C6-81BB207DF6A6}"/>
              </a:ext>
            </a:extLst>
          </p:cNvPr>
          <p:cNvSpPr>
            <a:spLocks noGrp="1"/>
          </p:cNvSpPr>
          <p:nvPr>
            <p:ph type="title"/>
          </p:nvPr>
        </p:nvSpPr>
        <p:spPr>
          <a:xfrm>
            <a:off x="6684264" y="826362"/>
            <a:ext cx="4892040" cy="1090758"/>
          </a:xfrm>
        </p:spPr>
        <p:txBody>
          <a:bodyPr anchor="b">
            <a:normAutofit/>
          </a:bodyPr>
          <a:lstStyle/>
          <a:p>
            <a:pPr algn="ctr"/>
            <a:r>
              <a:rPr lang="he-IL" sz="4800" b="1" dirty="0">
                <a:cs typeface="Times New Roman"/>
              </a:rPr>
              <a:t>שאילתה 6</a:t>
            </a:r>
            <a:endParaRPr lang="he-IL" sz="4800" b="1" dirty="0"/>
          </a:p>
        </p:txBody>
      </p:sp>
      <p:cxnSp>
        <p:nvCxnSpPr>
          <p:cNvPr id="32" name="Straight Connector 31">
            <a:extLst>
              <a:ext uri="{FF2B5EF4-FFF2-40B4-BE49-F238E27FC236}">
                <a16:creationId xmlns:a16="http://schemas.microsoft.com/office/drawing/2014/main" id="{7AD0F4D2-80E7-4A78-82EE-BEAEE49454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תיבת טקסט 4">
            <a:extLst>
              <a:ext uri="{FF2B5EF4-FFF2-40B4-BE49-F238E27FC236}">
                <a16:creationId xmlns:a16="http://schemas.microsoft.com/office/drawing/2014/main" id="{F9DE9384-5C15-ADED-ECB2-2B7BDCEE9452}"/>
              </a:ext>
            </a:extLst>
          </p:cNvPr>
          <p:cNvSpPr txBox="1"/>
          <p:nvPr/>
        </p:nvSpPr>
        <p:spPr>
          <a:xfrm>
            <a:off x="6569158" y="2031753"/>
            <a:ext cx="4929056" cy="1384995"/>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r"/>
            <a:r>
              <a:rPr lang="he-IL" sz="2800" dirty="0"/>
              <a:t>אילו בתי ספר ניצחו ביותר מ-3 תחרויות, מה העיר שלהם וכמה ניצחונות השיגו?</a:t>
            </a:r>
            <a:endParaRPr lang="he-IL" dirty="0">
              <a:ea typeface="Calibri"/>
              <a:cs typeface="Calibri"/>
            </a:endParaRPr>
          </a:p>
        </p:txBody>
      </p:sp>
      <p:pic>
        <p:nvPicPr>
          <p:cNvPr id="7" name="תמונה 6">
            <a:extLst>
              <a:ext uri="{FF2B5EF4-FFF2-40B4-BE49-F238E27FC236}">
                <a16:creationId xmlns:a16="http://schemas.microsoft.com/office/drawing/2014/main" id="{CA66EB17-0C7C-9201-3D3C-96ABE2738457}"/>
              </a:ext>
            </a:extLst>
          </p:cNvPr>
          <p:cNvPicPr>
            <a:picLocks noChangeAspect="1"/>
          </p:cNvPicPr>
          <p:nvPr/>
        </p:nvPicPr>
        <p:blipFill>
          <a:blip r:embed="rId3"/>
          <a:stretch>
            <a:fillRect/>
          </a:stretch>
        </p:blipFill>
        <p:spPr>
          <a:xfrm>
            <a:off x="300068" y="232193"/>
            <a:ext cx="5656442" cy="4311650"/>
          </a:xfrm>
          <a:prstGeom prst="rect">
            <a:avLst/>
          </a:prstGeom>
        </p:spPr>
      </p:pic>
      <p:pic>
        <p:nvPicPr>
          <p:cNvPr id="11" name="תמונה 10">
            <a:extLst>
              <a:ext uri="{FF2B5EF4-FFF2-40B4-BE49-F238E27FC236}">
                <a16:creationId xmlns:a16="http://schemas.microsoft.com/office/drawing/2014/main" id="{E2E4158C-7367-EC8C-D7F3-AE33BF5D829A}"/>
              </a:ext>
            </a:extLst>
          </p:cNvPr>
          <p:cNvPicPr>
            <a:picLocks noChangeAspect="1"/>
          </p:cNvPicPr>
          <p:nvPr/>
        </p:nvPicPr>
        <p:blipFill>
          <a:blip r:embed="rId4"/>
          <a:stretch>
            <a:fillRect/>
          </a:stretch>
        </p:blipFill>
        <p:spPr>
          <a:xfrm>
            <a:off x="300068" y="4699625"/>
            <a:ext cx="7433421" cy="1962651"/>
          </a:xfrm>
          <a:prstGeom prst="rect">
            <a:avLst/>
          </a:prstGeom>
        </p:spPr>
      </p:pic>
    </p:spTree>
    <p:extLst>
      <p:ext uri="{BB962C8B-B14F-4D97-AF65-F5344CB8AC3E}">
        <p14:creationId xmlns:p14="http://schemas.microsoft.com/office/powerpoint/2010/main" val="357572768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קטע מעוקל של מסלול אתלטיקה באצטדיון ספורט">
            <a:extLst>
              <a:ext uri="{FF2B5EF4-FFF2-40B4-BE49-F238E27FC236}">
                <a16:creationId xmlns:a16="http://schemas.microsoft.com/office/drawing/2014/main" id="{82BA710F-5B49-A3F3-1070-2F320405E810}"/>
              </a:ext>
            </a:extLst>
          </p:cNvPr>
          <p:cNvPicPr>
            <a:picLocks noChangeAspect="1"/>
          </p:cNvPicPr>
          <p:nvPr/>
        </p:nvPicPr>
        <p:blipFill rotWithShape="1">
          <a:blip r:embed="rId3"/>
          <a:srcRect l="9755" r="22015" b="-1"/>
          <a:stretch/>
        </p:blipFill>
        <p:spPr>
          <a:xfrm>
            <a:off x="5524500" y="10"/>
            <a:ext cx="6667499"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2" name="כותרת 1">
            <a:extLst>
              <a:ext uri="{FF2B5EF4-FFF2-40B4-BE49-F238E27FC236}">
                <a16:creationId xmlns:a16="http://schemas.microsoft.com/office/drawing/2014/main" id="{67356565-1CBE-D796-CC78-D9525469AF37}"/>
              </a:ext>
            </a:extLst>
          </p:cNvPr>
          <p:cNvSpPr>
            <a:spLocks noGrp="1"/>
          </p:cNvSpPr>
          <p:nvPr>
            <p:ph type="title"/>
          </p:nvPr>
        </p:nvSpPr>
        <p:spPr>
          <a:xfrm>
            <a:off x="103632" y="410283"/>
            <a:ext cx="6480048" cy="1019251"/>
          </a:xfrm>
        </p:spPr>
        <p:txBody>
          <a:bodyPr>
            <a:normAutofit/>
          </a:bodyPr>
          <a:lstStyle/>
          <a:p>
            <a:pPr algn="ctr"/>
            <a:r>
              <a:rPr lang="he-IL" b="1" dirty="0"/>
              <a:t>תחרויות ספורט בבתי הספר</a:t>
            </a:r>
          </a:p>
        </p:txBody>
      </p:sp>
      <p:sp>
        <p:nvSpPr>
          <p:cNvPr id="3" name="מציין מיקום תוכן 2">
            <a:extLst>
              <a:ext uri="{FF2B5EF4-FFF2-40B4-BE49-F238E27FC236}">
                <a16:creationId xmlns:a16="http://schemas.microsoft.com/office/drawing/2014/main" id="{058EBB0A-4776-2D2E-5E2B-43110808C42A}"/>
              </a:ext>
            </a:extLst>
          </p:cNvPr>
          <p:cNvSpPr>
            <a:spLocks noGrp="1"/>
          </p:cNvSpPr>
          <p:nvPr>
            <p:ph idx="1"/>
          </p:nvPr>
        </p:nvSpPr>
        <p:spPr>
          <a:xfrm>
            <a:off x="472440" y="1429534"/>
            <a:ext cx="5364480" cy="4315946"/>
          </a:xfrm>
        </p:spPr>
        <p:txBody>
          <a:bodyPr anchor="t">
            <a:normAutofit fontScale="92500" lnSpcReduction="10000"/>
          </a:bodyPr>
          <a:lstStyle/>
          <a:p>
            <a:pPr marL="0" indent="0" algn="r" rtl="1">
              <a:lnSpc>
                <a:spcPct val="100000"/>
              </a:lnSpc>
              <a:buNone/>
            </a:pPr>
            <a:r>
              <a:rPr lang="he-IL" sz="2400" dirty="0"/>
              <a:t>בכל שנה מתקיימות תחרויות ספורט בין תלמידי בתי הספר ברחבי הארץ במגוון תחומים. המערכת הנדרשת נועדה לניהול התחרויות שנערכו בשנת 2024 בתחומי הריצה, השחייה ורכיבת האופניים. </a:t>
            </a:r>
          </a:p>
          <a:p>
            <a:pPr marL="0" indent="0" algn="r" rtl="1">
              <a:lnSpc>
                <a:spcPct val="100000"/>
              </a:lnSpc>
              <a:buNone/>
            </a:pPr>
            <a:r>
              <a:rPr lang="he-IL" sz="2400" dirty="0"/>
              <a:t>לכל תחום קיימים מקצים שונים, והתוצאות נמדדות בזמן (בשניות). המערכת מתעדת את התוצאות, כאשר המנצח הוא המתחרה עם הזמן הנמוך ביותר.</a:t>
            </a:r>
          </a:p>
          <a:p>
            <a:pPr marL="0" indent="0" algn="r" rtl="1">
              <a:lnSpc>
                <a:spcPct val="100000"/>
              </a:lnSpc>
              <a:buNone/>
            </a:pPr>
            <a:r>
              <a:rPr lang="he-IL" sz="2400" dirty="0"/>
              <a:t>סוגי התחרויות: ריצה (100, 2000, 5000 מטר), רכיבה על אופניים (ספרינט ומרוץ כביש 1000 מטר) ושחייה (50 מטר בסגנון חופשי).</a:t>
            </a:r>
          </a:p>
          <a:p>
            <a:pPr marL="0" indent="0" algn="r" rtl="1">
              <a:lnSpc>
                <a:spcPct val="100000"/>
              </a:lnSpc>
              <a:buNone/>
            </a:pPr>
            <a:endParaRPr lang="he-IL" sz="2400" dirty="0"/>
          </a:p>
          <a:p>
            <a:pPr marL="0" indent="0" algn="r" rtl="1">
              <a:lnSpc>
                <a:spcPct val="100000"/>
              </a:lnSpc>
              <a:buNone/>
            </a:pPr>
            <a:endParaRPr lang="he-IL" sz="2400" dirty="0"/>
          </a:p>
        </p:txBody>
      </p:sp>
    </p:spTree>
    <p:extLst>
      <p:ext uri="{BB962C8B-B14F-4D97-AF65-F5344CB8AC3E}">
        <p14:creationId xmlns:p14="http://schemas.microsoft.com/office/powerpoint/2010/main" val="364715937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79A71B-07EF-6279-FBF5-79F2C94524E3}"/>
              </a:ext>
            </a:extLst>
          </p:cNvPr>
          <p:cNvSpPr>
            <a:spLocks noGrp="1"/>
          </p:cNvSpPr>
          <p:nvPr>
            <p:ph type="title"/>
          </p:nvPr>
        </p:nvSpPr>
        <p:spPr>
          <a:xfrm>
            <a:off x="711470" y="407655"/>
            <a:ext cx="5251316" cy="1325453"/>
          </a:xfrm>
        </p:spPr>
        <p:txBody>
          <a:bodyPr>
            <a:normAutofit/>
          </a:bodyPr>
          <a:lstStyle/>
          <a:p>
            <a:pPr algn="ctr"/>
            <a:r>
              <a:rPr lang="he-IL" sz="4800" b="1" dirty="0">
                <a:solidFill>
                  <a:schemeClr val="bg1"/>
                </a:solidFill>
              </a:rPr>
              <a:t>מטרת המערכת</a:t>
            </a:r>
          </a:p>
        </p:txBody>
      </p:sp>
      <p:sp>
        <p:nvSpPr>
          <p:cNvPr id="3" name="מציין מיקום תוכן 2">
            <a:extLst>
              <a:ext uri="{FF2B5EF4-FFF2-40B4-BE49-F238E27FC236}">
                <a16:creationId xmlns:a16="http://schemas.microsoft.com/office/drawing/2014/main" id="{788EAC40-8BB2-D69B-EA9E-F463603B1C29}"/>
              </a:ext>
            </a:extLst>
          </p:cNvPr>
          <p:cNvSpPr>
            <a:spLocks noGrp="1"/>
          </p:cNvSpPr>
          <p:nvPr>
            <p:ph idx="1"/>
          </p:nvPr>
        </p:nvSpPr>
        <p:spPr>
          <a:xfrm>
            <a:off x="-4914" y="1656908"/>
            <a:ext cx="6215215" cy="4507651"/>
          </a:xfrm>
        </p:spPr>
        <p:txBody>
          <a:bodyPr>
            <a:normAutofit/>
          </a:bodyPr>
          <a:lstStyle/>
          <a:p>
            <a:pPr marL="0" indent="0" algn="r" rtl="1">
              <a:buNone/>
            </a:pPr>
            <a:r>
              <a:rPr lang="he-IL" sz="2400" dirty="0">
                <a:solidFill>
                  <a:schemeClr val="bg1"/>
                </a:solidFill>
              </a:rPr>
              <a:t>ניהול ותיעוד תחרויות ספורט בבתי ספר </a:t>
            </a:r>
          </a:p>
          <a:p>
            <a:pPr marL="0" indent="0" algn="r" rtl="1">
              <a:buNone/>
            </a:pPr>
            <a:r>
              <a:rPr lang="he-IL" sz="2400" dirty="0">
                <a:solidFill>
                  <a:schemeClr val="bg1"/>
                </a:solidFill>
              </a:rPr>
              <a:t>תוך מילוי הדרישות:</a:t>
            </a:r>
          </a:p>
          <a:p>
            <a:pPr algn="r" rtl="1"/>
            <a:r>
              <a:rPr lang="he-IL" sz="2400" dirty="0">
                <a:solidFill>
                  <a:schemeClr val="bg1"/>
                </a:solidFill>
              </a:rPr>
              <a:t>ניהול שיבוץ תלמידים ואנשי צוות במקצים.</a:t>
            </a:r>
          </a:p>
          <a:p>
            <a:pPr algn="r" rtl="1"/>
            <a:r>
              <a:rPr lang="he-IL" sz="2400" dirty="0">
                <a:solidFill>
                  <a:schemeClr val="bg1"/>
                </a:solidFill>
              </a:rPr>
              <a:t>מעקב וניתוח תוצאות התחרויות.</a:t>
            </a:r>
          </a:p>
          <a:p>
            <a:pPr algn="r" rtl="1"/>
            <a:r>
              <a:rPr lang="he-IL" sz="2400" dirty="0">
                <a:solidFill>
                  <a:schemeClr val="bg1"/>
                </a:solidFill>
              </a:rPr>
              <a:t>מידע נגיש למשתמשים השונים.</a:t>
            </a:r>
          </a:p>
          <a:p>
            <a:pPr algn="r" rtl="1"/>
            <a:r>
              <a:rPr lang="he-IL" sz="2400" dirty="0">
                <a:solidFill>
                  <a:schemeClr val="bg1"/>
                </a:solidFill>
              </a:rPr>
              <a:t>הפקת דוחות ותיעוד נתונים היסטוריים. </a:t>
            </a:r>
          </a:p>
          <a:p>
            <a:pPr marL="0" indent="0" algn="r" rtl="1">
              <a:buNone/>
            </a:pPr>
            <a:br>
              <a:rPr lang="en-US" sz="2400" dirty="0"/>
            </a:br>
            <a:endParaRPr lang="he-IL" sz="2400" dirty="0"/>
          </a:p>
          <a:p>
            <a:pPr marL="0" indent="0">
              <a:buNone/>
            </a:pPr>
            <a:endParaRPr lang="he-IL" sz="2400" dirty="0"/>
          </a:p>
          <a:p>
            <a:pPr marL="0" indent="0">
              <a:buNone/>
            </a:pPr>
            <a:endParaRPr lang="he-IL" sz="2400" dirty="0"/>
          </a:p>
        </p:txBody>
      </p:sp>
      <p:pic>
        <p:nvPicPr>
          <p:cNvPr id="5" name="Picture 4" descr="A person holding a guitar">
            <a:extLst>
              <a:ext uri="{FF2B5EF4-FFF2-40B4-BE49-F238E27FC236}">
                <a16:creationId xmlns:a16="http://schemas.microsoft.com/office/drawing/2014/main" id="{9473D52F-7912-A230-52CB-9EC2A32C24FF}"/>
              </a:ext>
            </a:extLst>
          </p:cNvPr>
          <p:cNvPicPr>
            <a:picLocks noChangeAspect="1"/>
          </p:cNvPicPr>
          <p:nvPr/>
        </p:nvPicPr>
        <p:blipFill rotWithShape="1">
          <a:blip r:embed="rId2">
            <a:extLst>
              <a:ext uri="{28A0092B-C50C-407E-A947-70E740481C1C}">
                <a14:useLocalDpi xmlns:a14="http://schemas.microsoft.com/office/drawing/2010/main" val="0"/>
              </a:ext>
            </a:extLst>
          </a:blip>
          <a:srcRect l="9589" r="2498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234278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1884C17-133A-B287-B466-4BFD9584EEDC}"/>
              </a:ext>
            </a:extLst>
          </p:cNvPr>
          <p:cNvSpPr>
            <a:spLocks noGrp="1"/>
          </p:cNvSpPr>
          <p:nvPr>
            <p:ph type="title"/>
          </p:nvPr>
        </p:nvSpPr>
        <p:spPr>
          <a:xfrm>
            <a:off x="5318760" y="864285"/>
            <a:ext cx="6642868" cy="1215975"/>
          </a:xfrm>
        </p:spPr>
        <p:txBody>
          <a:bodyPr>
            <a:normAutofit fontScale="90000"/>
          </a:bodyPr>
          <a:lstStyle/>
          <a:p>
            <a:pPr algn="ctr" rtl="1"/>
            <a:r>
              <a:rPr lang="he-IL" b="1" dirty="0"/>
              <a:t>תחרויות ספורט בבתי הספר –</a:t>
            </a:r>
            <a:br>
              <a:rPr lang="he-IL" b="1" dirty="0"/>
            </a:br>
            <a:r>
              <a:rPr lang="he-IL" b="1" dirty="0"/>
              <a:t> מיקרו:</a:t>
            </a:r>
            <a:endParaRPr lang="en-US" b="1" dirty="0"/>
          </a:p>
        </p:txBody>
      </p:sp>
      <p:sp>
        <p:nvSpPr>
          <p:cNvPr id="17" name="מציין מיקום תוכן 2">
            <a:extLst>
              <a:ext uri="{FF2B5EF4-FFF2-40B4-BE49-F238E27FC236}">
                <a16:creationId xmlns:a16="http://schemas.microsoft.com/office/drawing/2014/main" id="{33649F7F-48DA-6AF9-C6E3-9357B8B1BD44}"/>
              </a:ext>
            </a:extLst>
          </p:cNvPr>
          <p:cNvSpPr>
            <a:spLocks noGrp="1"/>
          </p:cNvSpPr>
          <p:nvPr>
            <p:ph idx="1"/>
          </p:nvPr>
        </p:nvSpPr>
        <p:spPr>
          <a:xfrm>
            <a:off x="5061098" y="2279018"/>
            <a:ext cx="6900530" cy="4004824"/>
          </a:xfrm>
        </p:spPr>
        <p:txBody>
          <a:bodyPr anchor="t">
            <a:normAutofit lnSpcReduction="10000"/>
          </a:bodyPr>
          <a:lstStyle/>
          <a:p>
            <a:pPr algn="r" rtl="1">
              <a:lnSpc>
                <a:spcPct val="120000"/>
              </a:lnSpc>
            </a:pPr>
            <a:r>
              <a:rPr lang="he-IL" sz="2900" dirty="0">
                <a:cs typeface="Arial"/>
              </a:rPr>
              <a:t>במערכת יישמרו נתונים על תחרויות ספורט אשר התבצעו בזמן שנת הלימודים 2024.</a:t>
            </a:r>
          </a:p>
          <a:p>
            <a:pPr algn="r" rtl="1">
              <a:lnSpc>
                <a:spcPct val="120000"/>
              </a:lnSpc>
            </a:pPr>
            <a:r>
              <a:rPr lang="he-IL" sz="2900" dirty="0"/>
              <a:t>בשנה זו השתתפו בתחרויות 24 תלמידים מ-6 בתי ספר שונים ברחבי הארץ.</a:t>
            </a:r>
          </a:p>
          <a:p>
            <a:pPr algn="r" rtl="1">
              <a:lnSpc>
                <a:spcPct val="120000"/>
              </a:lnSpc>
            </a:pPr>
            <a:r>
              <a:rPr lang="he-IL" sz="2900" dirty="0"/>
              <a:t>בתאריכים ידועים מראש נערכות התחרויות במקומות שונים ברחבי הארץ וכל תוצאות התחרויות מתועדות.</a:t>
            </a:r>
          </a:p>
        </p:txBody>
      </p:sp>
      <p:pic>
        <p:nvPicPr>
          <p:cNvPr id="4" name="Picture 3" descr="A picture containing text, person, water sport, sport&#10;&#10;Description automatically generated">
            <a:extLst>
              <a:ext uri="{FF2B5EF4-FFF2-40B4-BE49-F238E27FC236}">
                <a16:creationId xmlns:a16="http://schemas.microsoft.com/office/drawing/2014/main" id="{1F94A9EA-D567-5C8E-BCE0-E1C6D11B3412}"/>
              </a:ext>
            </a:extLst>
          </p:cNvPr>
          <p:cNvPicPr>
            <a:picLocks noChangeAspect="1"/>
          </p:cNvPicPr>
          <p:nvPr/>
        </p:nvPicPr>
        <p:blipFill rotWithShape="1">
          <a:blip r:embed="rId2">
            <a:extLst>
              <a:ext uri="{28A0092B-C50C-407E-A947-70E740481C1C}">
                <a14:useLocalDpi xmlns:a14="http://schemas.microsoft.com/office/drawing/2010/main" val="0"/>
              </a:ext>
            </a:extLst>
          </a:blip>
          <a:srcRect l="36993" r="4193" b="1"/>
          <a:stretch/>
        </p:blipFill>
        <p:spPr>
          <a:xfrm>
            <a:off x="1" y="2"/>
            <a:ext cx="5863721" cy="4984915"/>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p:spPr>
      </p:pic>
    </p:spTree>
    <p:extLst>
      <p:ext uri="{BB962C8B-B14F-4D97-AF65-F5344CB8AC3E}">
        <p14:creationId xmlns:p14="http://schemas.microsoft.com/office/powerpoint/2010/main" val="405099476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D976E03-25B2-B0E8-B0BC-EF7163FF4E73}"/>
              </a:ext>
            </a:extLst>
          </p:cNvPr>
          <p:cNvSpPr>
            <a:spLocks noGrp="1"/>
          </p:cNvSpPr>
          <p:nvPr>
            <p:ph type="title"/>
          </p:nvPr>
        </p:nvSpPr>
        <p:spPr>
          <a:xfrm>
            <a:off x="6234330" y="803325"/>
            <a:ext cx="5314536" cy="1325563"/>
          </a:xfrm>
        </p:spPr>
        <p:txBody>
          <a:bodyPr>
            <a:normAutofit/>
          </a:bodyPr>
          <a:lstStyle/>
          <a:p>
            <a:r>
              <a:rPr lang="he-IL"/>
              <a:t>אתגרים בניהול התחרויות</a:t>
            </a:r>
          </a:p>
        </p:txBody>
      </p:sp>
      <p:sp>
        <p:nvSpPr>
          <p:cNvPr id="3" name="מציין מיקום תוכן 2">
            <a:extLst>
              <a:ext uri="{FF2B5EF4-FFF2-40B4-BE49-F238E27FC236}">
                <a16:creationId xmlns:a16="http://schemas.microsoft.com/office/drawing/2014/main" id="{AD1DCD2B-1609-9408-16FA-0385745E2767}"/>
              </a:ext>
            </a:extLst>
          </p:cNvPr>
          <p:cNvSpPr>
            <a:spLocks noGrp="1"/>
          </p:cNvSpPr>
          <p:nvPr>
            <p:ph idx="1"/>
          </p:nvPr>
        </p:nvSpPr>
        <p:spPr>
          <a:xfrm>
            <a:off x="6234329" y="2279018"/>
            <a:ext cx="5314543" cy="3375920"/>
          </a:xfrm>
        </p:spPr>
        <p:txBody>
          <a:bodyPr anchor="t">
            <a:normAutofit/>
          </a:bodyPr>
          <a:lstStyle/>
          <a:p>
            <a:pPr algn="r" rtl="1"/>
            <a:r>
              <a:rPr lang="he-IL" sz="2400" b="1" dirty="0"/>
              <a:t>מעקב אחר כמות רבה של נתונים כגון: תלמידים,</a:t>
            </a:r>
            <a:r>
              <a:rPr lang="en-US" sz="2400" b="1" dirty="0"/>
              <a:t> </a:t>
            </a:r>
            <a:r>
              <a:rPr lang="he-IL" sz="2400" b="1" dirty="0"/>
              <a:t>בתי הספר</a:t>
            </a:r>
            <a:r>
              <a:rPr lang="en-US" sz="2400" b="1" dirty="0"/>
              <a:t>,</a:t>
            </a:r>
            <a:r>
              <a:rPr lang="he-IL" sz="2400" b="1" dirty="0"/>
              <a:t> הישגים, אנשי צוות וכדומה.</a:t>
            </a:r>
          </a:p>
          <a:p>
            <a:pPr algn="r" rtl="1"/>
            <a:r>
              <a:rPr lang="he-IL" sz="2400" b="1" dirty="0"/>
              <a:t>בקרה על כל התחרויות והמתרחש בהם.</a:t>
            </a:r>
          </a:p>
          <a:p>
            <a:pPr algn="r" rtl="1"/>
            <a:r>
              <a:rPr lang="he-IL" sz="2400" b="1" dirty="0"/>
              <a:t>שיבוץ אנשי הצוות והתלמידים בתחרויות.</a:t>
            </a:r>
          </a:p>
          <a:p>
            <a:pPr algn="r" rtl="1"/>
            <a:r>
              <a:rPr lang="he-IL" sz="2400" b="1" dirty="0"/>
              <a:t>גישה למידע עבור סוגי המשתמשים השונים.</a:t>
            </a:r>
          </a:p>
          <a:p>
            <a:endParaRPr lang="he-IL" sz="1800" dirty="0"/>
          </a:p>
        </p:txBody>
      </p:sp>
      <p:pic>
        <p:nvPicPr>
          <p:cNvPr id="5" name="Picture 4" descr="A group of people running">
            <a:extLst>
              <a:ext uri="{FF2B5EF4-FFF2-40B4-BE49-F238E27FC236}">
                <a16:creationId xmlns:a16="http://schemas.microsoft.com/office/drawing/2014/main" id="{72B51A6E-7231-676C-FA15-07845FDB833B}"/>
              </a:ext>
            </a:extLst>
          </p:cNvPr>
          <p:cNvPicPr>
            <a:picLocks noChangeAspect="1"/>
          </p:cNvPicPr>
          <p:nvPr/>
        </p:nvPicPr>
        <p:blipFill rotWithShape="1">
          <a:blip r:embed="rId2">
            <a:extLst>
              <a:ext uri="{28A0092B-C50C-407E-A947-70E740481C1C}">
                <a14:useLocalDpi xmlns:a14="http://schemas.microsoft.com/office/drawing/2010/main" val="0"/>
              </a:ext>
            </a:extLst>
          </a:blip>
          <a:srcRect l="18063" r="10727" b="5803"/>
          <a:stretch/>
        </p:blipFill>
        <p:spPr>
          <a:xfrm>
            <a:off x="2" y="-2"/>
            <a:ext cx="5441859" cy="5326914"/>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Tree>
    <p:extLst>
      <p:ext uri="{BB962C8B-B14F-4D97-AF65-F5344CB8AC3E}">
        <p14:creationId xmlns:p14="http://schemas.microsoft.com/office/powerpoint/2010/main" val="64204530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7A2DAEB-22AB-E6CA-1DC3-BA9CFB1E10BB}"/>
              </a:ext>
            </a:extLst>
          </p:cNvPr>
          <p:cNvSpPr>
            <a:spLocks noGrp="1"/>
          </p:cNvSpPr>
          <p:nvPr>
            <p:ph type="title"/>
          </p:nvPr>
        </p:nvSpPr>
        <p:spPr/>
        <p:txBody>
          <a:bodyPr>
            <a:normAutofit/>
          </a:bodyPr>
          <a:lstStyle/>
          <a:p>
            <a:pPr algn="ctr"/>
            <a:r>
              <a:rPr lang="he-IL" sz="6000" b="1">
                <a:solidFill>
                  <a:schemeClr val="bg1"/>
                </a:solidFill>
              </a:rPr>
              <a:t>סוגי משתמשים </a:t>
            </a:r>
          </a:p>
        </p:txBody>
      </p:sp>
      <p:graphicFrame>
        <p:nvGraphicFramePr>
          <p:cNvPr id="18" name="מציין מיקום תוכן 2">
            <a:extLst>
              <a:ext uri="{FF2B5EF4-FFF2-40B4-BE49-F238E27FC236}">
                <a16:creationId xmlns:a16="http://schemas.microsoft.com/office/drawing/2014/main" id="{6BBEC826-5E4C-1D17-F013-A03E7E6904C8}"/>
              </a:ext>
            </a:extLst>
          </p:cNvPr>
          <p:cNvGraphicFramePr>
            <a:graphicFrameLocks noGrp="1"/>
          </p:cNvGraphicFramePr>
          <p:nvPr>
            <p:ph idx="1"/>
            <p:extLst>
              <p:ext uri="{D42A27DB-BD31-4B8C-83A1-F6EECF244321}">
                <p14:modId xmlns:p14="http://schemas.microsoft.com/office/powerpoint/2010/main" val="3898746034"/>
              </p:ext>
            </p:extLst>
          </p:nvPr>
        </p:nvGraphicFramePr>
        <p:xfrm>
          <a:off x="475807" y="1222745"/>
          <a:ext cx="11240386" cy="4979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9295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3E41005-658A-CA85-6D9A-60E6659F4AD1}"/>
              </a:ext>
            </a:extLst>
          </p:cNvPr>
          <p:cNvSpPr>
            <a:spLocks noGrp="1"/>
          </p:cNvSpPr>
          <p:nvPr>
            <p:ph type="title"/>
          </p:nvPr>
        </p:nvSpPr>
        <p:spPr>
          <a:xfrm>
            <a:off x="6513788" y="365125"/>
            <a:ext cx="4840010" cy="1807305"/>
          </a:xfrm>
        </p:spPr>
        <p:txBody>
          <a:bodyPr>
            <a:normAutofit/>
          </a:bodyPr>
          <a:lstStyle/>
          <a:p>
            <a:r>
              <a:rPr lang="he-IL" b="1" dirty="0">
                <a:solidFill>
                  <a:schemeClr val="bg1"/>
                </a:solidFill>
              </a:rPr>
              <a:t>שימוש בבסיסי נתונים</a:t>
            </a:r>
          </a:p>
        </p:txBody>
      </p:sp>
      <p:sp>
        <p:nvSpPr>
          <p:cNvPr id="3" name="מציין מיקום תוכן 2">
            <a:extLst>
              <a:ext uri="{FF2B5EF4-FFF2-40B4-BE49-F238E27FC236}">
                <a16:creationId xmlns:a16="http://schemas.microsoft.com/office/drawing/2014/main" id="{32A294AE-9176-FD63-9C67-3C5E018C1F1A}"/>
              </a:ext>
            </a:extLst>
          </p:cNvPr>
          <p:cNvSpPr>
            <a:spLocks noGrp="1"/>
          </p:cNvSpPr>
          <p:nvPr>
            <p:ph idx="1"/>
          </p:nvPr>
        </p:nvSpPr>
        <p:spPr>
          <a:xfrm>
            <a:off x="6513788" y="2333297"/>
            <a:ext cx="4840010" cy="3843666"/>
          </a:xfrm>
        </p:spPr>
        <p:txBody>
          <a:bodyPr>
            <a:normAutofit fontScale="92500"/>
          </a:bodyPr>
          <a:lstStyle/>
          <a:p>
            <a:pPr algn="r" rtl="1"/>
            <a:r>
              <a:rPr lang="he-IL" sz="2400" b="1" dirty="0">
                <a:solidFill>
                  <a:schemeClr val="bg1"/>
                </a:solidFill>
              </a:rPr>
              <a:t>לצורך ניהול תחרויות הספורט בין בתי הספר נדרשת מערכת מידע חדשה התאפשר בקרה ושליטה על כל המתנהל בתחרות.</a:t>
            </a:r>
          </a:p>
          <a:p>
            <a:pPr algn="r" rtl="1"/>
            <a:r>
              <a:rPr lang="he-IL" sz="2400" b="1" dirty="0">
                <a:solidFill>
                  <a:schemeClr val="bg1"/>
                </a:solidFill>
              </a:rPr>
              <a:t>מערכת אשר תאפשר שמירת נתונים של תלמידים</a:t>
            </a:r>
            <a:r>
              <a:rPr lang="en-US" sz="2400" b="1" dirty="0">
                <a:solidFill>
                  <a:schemeClr val="bg1"/>
                </a:solidFill>
              </a:rPr>
              <a:t>,</a:t>
            </a:r>
            <a:r>
              <a:rPr lang="he-IL" sz="2400" b="1" dirty="0">
                <a:solidFill>
                  <a:schemeClr val="bg1"/>
                </a:solidFill>
              </a:rPr>
              <a:t> בתי ספר</a:t>
            </a:r>
            <a:r>
              <a:rPr lang="en-US" sz="2400" b="1" dirty="0">
                <a:solidFill>
                  <a:schemeClr val="bg1"/>
                </a:solidFill>
              </a:rPr>
              <a:t>,</a:t>
            </a:r>
            <a:r>
              <a:rPr lang="he-IL" sz="2400" b="1" dirty="0">
                <a:solidFill>
                  <a:schemeClr val="bg1"/>
                </a:solidFill>
              </a:rPr>
              <a:t> אנשי צוות, ענפי ספורט ומידע על תוצאות התחרויות.</a:t>
            </a:r>
          </a:p>
          <a:p>
            <a:pPr algn="r" rtl="1"/>
            <a:r>
              <a:rPr lang="he-IL" sz="2400" b="1" dirty="0">
                <a:solidFill>
                  <a:schemeClr val="bg1"/>
                </a:solidFill>
              </a:rPr>
              <a:t>המערכת תשמש את הלקוח אשר אחראי על ניהול הפרויקט להיות בבקרה מלאה ואיכותית על המתרחש בתחרות מתחילתה ועד סופה.</a:t>
            </a:r>
          </a:p>
          <a:p>
            <a:endParaRPr lang="he-IL" sz="2000" dirty="0"/>
          </a:p>
          <a:p>
            <a:endParaRPr lang="he-IL" sz="2000" dirty="0"/>
          </a:p>
        </p:txBody>
      </p:sp>
      <p:pic>
        <p:nvPicPr>
          <p:cNvPr id="6" name="Picture 5" descr="Graphical user interface, diagram, engineering drawing&#10;&#10;Description automatically generated">
            <a:extLst>
              <a:ext uri="{FF2B5EF4-FFF2-40B4-BE49-F238E27FC236}">
                <a16:creationId xmlns:a16="http://schemas.microsoft.com/office/drawing/2014/main" id="{5C87E953-FB1E-C1AE-8E62-A5030E266380}"/>
              </a:ext>
            </a:extLst>
          </p:cNvPr>
          <p:cNvPicPr>
            <a:picLocks noChangeAspect="1"/>
          </p:cNvPicPr>
          <p:nvPr/>
        </p:nvPicPr>
        <p:blipFill rotWithShape="1">
          <a:blip r:embed="rId2">
            <a:extLst>
              <a:ext uri="{28A0092B-C50C-407E-A947-70E740481C1C}">
                <a14:useLocalDpi xmlns:a14="http://schemas.microsoft.com/office/drawing/2010/main" val="0"/>
              </a:ext>
            </a:extLst>
          </a:blip>
          <a:srcRect l="29224" r="24174"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3762599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6029167-E4B0-C2CA-2994-08B5E8CEBEF1}"/>
              </a:ext>
            </a:extLst>
          </p:cNvPr>
          <p:cNvSpPr>
            <a:spLocks noGrp="1"/>
          </p:cNvSpPr>
          <p:nvPr>
            <p:ph type="title"/>
          </p:nvPr>
        </p:nvSpPr>
        <p:spPr>
          <a:xfrm>
            <a:off x="833002" y="365125"/>
            <a:ext cx="10520702" cy="1128395"/>
          </a:xfrm>
        </p:spPr>
        <p:txBody>
          <a:bodyPr>
            <a:normAutofit/>
          </a:bodyPr>
          <a:lstStyle/>
          <a:p>
            <a:pPr algn="ctr"/>
            <a:r>
              <a:rPr lang="he-IL" dirty="0">
                <a:solidFill>
                  <a:srgbClr val="FFFFFF"/>
                </a:solidFill>
              </a:rPr>
              <a:t>תיאור המערכת והאילוצים:</a:t>
            </a:r>
          </a:p>
        </p:txBody>
      </p:sp>
      <p:sp>
        <p:nvSpPr>
          <p:cNvPr id="17" name="מציין מיקום תוכן 2">
            <a:extLst>
              <a:ext uri="{FF2B5EF4-FFF2-40B4-BE49-F238E27FC236}">
                <a16:creationId xmlns:a16="http://schemas.microsoft.com/office/drawing/2014/main" id="{751D29A8-DEB9-2560-9214-F00FB10D9AF1}"/>
              </a:ext>
            </a:extLst>
          </p:cNvPr>
          <p:cNvSpPr>
            <a:spLocks noGrp="1"/>
          </p:cNvSpPr>
          <p:nvPr>
            <p:ph idx="1"/>
          </p:nvPr>
        </p:nvSpPr>
        <p:spPr>
          <a:xfrm>
            <a:off x="556260" y="1422400"/>
            <a:ext cx="10908478" cy="4932680"/>
          </a:xfrm>
        </p:spPr>
        <p:txBody>
          <a:bodyPr>
            <a:normAutofit fontScale="92500" lnSpcReduction="20000"/>
          </a:bodyPr>
          <a:lstStyle/>
          <a:p>
            <a:pPr algn="just" rtl="1">
              <a:lnSpc>
                <a:spcPct val="120000"/>
              </a:lnSpc>
            </a:pPr>
            <a:r>
              <a:rPr lang="he-IL" sz="1900" dirty="0">
                <a:solidFill>
                  <a:srgbClr val="FFFFFF"/>
                </a:solidFill>
              </a:rPr>
              <a:t>עבור כל תלמיד המשתתף בתחרות המערכת תשמור את הפרטים הבאים: </a:t>
            </a:r>
          </a:p>
          <a:p>
            <a:pPr marL="0" indent="0" algn="just" rtl="1">
              <a:lnSpc>
                <a:spcPct val="120000"/>
              </a:lnSpc>
              <a:spcBef>
                <a:spcPts val="0"/>
              </a:spcBef>
              <a:buNone/>
            </a:pPr>
            <a:r>
              <a:rPr lang="he-IL" sz="1900" dirty="0">
                <a:solidFill>
                  <a:srgbClr val="FFFFFF"/>
                </a:solidFill>
              </a:rPr>
              <a:t>    ת.ז שם פרטי ושם משפחה, תאריך לידה, מספר פלאפון, כתובת (עיר, רחוב, מספר בית).</a:t>
            </a:r>
          </a:p>
          <a:p>
            <a:pPr algn="just" rtl="1">
              <a:lnSpc>
                <a:spcPct val="120000"/>
              </a:lnSpc>
            </a:pPr>
            <a:r>
              <a:rPr lang="he-IL" sz="1900" dirty="0">
                <a:solidFill>
                  <a:srgbClr val="FFFFFF"/>
                </a:solidFill>
              </a:rPr>
              <a:t>כל תלמיד לומד בבית ספר אחד, ישנם מספר תלמידים לכל בית ספר. לכל בית ספר יש לשמור את השם והכתובת.</a:t>
            </a:r>
          </a:p>
          <a:p>
            <a:pPr algn="just" rtl="1">
              <a:lnSpc>
                <a:spcPct val="120000"/>
              </a:lnSpc>
            </a:pPr>
            <a:r>
              <a:rPr lang="he-IL" sz="1900" dirty="0">
                <a:solidFill>
                  <a:srgbClr val="FFFFFF"/>
                </a:solidFill>
              </a:rPr>
              <a:t>כל משתתף יכול להתחרות במספר תחרויות, המערכת תשמור עבור כל תחרות את הנתונים הבאים:</a:t>
            </a:r>
          </a:p>
          <a:p>
            <a:pPr marL="0" indent="0" algn="just" rtl="1">
              <a:lnSpc>
                <a:spcPct val="120000"/>
              </a:lnSpc>
              <a:spcBef>
                <a:spcPts val="0"/>
              </a:spcBef>
              <a:buNone/>
            </a:pPr>
            <a:r>
              <a:rPr lang="he-IL" sz="1900" dirty="0">
                <a:solidFill>
                  <a:srgbClr val="FFFFFF"/>
                </a:solidFill>
              </a:rPr>
              <a:t>    מזהה תחרות, תאריך, זמן (שעת התחלה וסיום), זמן התחרות, מיקום, עיר. </a:t>
            </a:r>
          </a:p>
          <a:p>
            <a:pPr marL="0" indent="0" algn="just" rtl="1">
              <a:lnSpc>
                <a:spcPct val="120000"/>
              </a:lnSpc>
              <a:spcBef>
                <a:spcPts val="0"/>
              </a:spcBef>
              <a:buNone/>
            </a:pPr>
            <a:r>
              <a:rPr lang="he-IL" sz="1900" dirty="0">
                <a:solidFill>
                  <a:srgbClr val="FFFFFF"/>
                </a:solidFill>
              </a:rPr>
              <a:t>    לכל משתתף יש תוצאה אחת בלבד בתחרות </a:t>
            </a:r>
            <a:r>
              <a:rPr lang="he-IL" sz="1900">
                <a:solidFill>
                  <a:srgbClr val="FFFFFF"/>
                </a:solidFill>
              </a:rPr>
              <a:t>בה השתתף.</a:t>
            </a:r>
            <a:endParaRPr lang="he-IL" sz="1900" dirty="0">
              <a:solidFill>
                <a:srgbClr val="FFFFFF"/>
              </a:solidFill>
            </a:endParaRPr>
          </a:p>
          <a:p>
            <a:pPr algn="just" rtl="1">
              <a:lnSpc>
                <a:spcPct val="120000"/>
              </a:lnSpc>
            </a:pPr>
            <a:r>
              <a:rPr lang="he-IL" sz="1900" dirty="0">
                <a:solidFill>
                  <a:srgbClr val="FFFFFF"/>
                </a:solidFill>
              </a:rPr>
              <a:t>כל תחרות שייכת לסוג מקצה אחד, ולכל סוגי המקצים שייכת תחרות אחת או יותר. כל סוג מקצה שייך לאחד מענפי הספורט: ריצה, שחיה ורכיבה.</a:t>
            </a:r>
          </a:p>
          <a:p>
            <a:pPr algn="just" rtl="1">
              <a:lnSpc>
                <a:spcPct val="120000"/>
              </a:lnSpc>
            </a:pPr>
            <a:r>
              <a:rPr lang="he-IL" sz="1900" dirty="0">
                <a:solidFill>
                  <a:srgbClr val="FFFFFF"/>
                </a:solidFill>
              </a:rPr>
              <a:t>בנוסף לכל תחרות משובצים אנשי צוות רלוונטיים, המערכת תשמור עבור כל איש צוות את הנתונים הבאים: ת.ז, תפקיד, פלאפון ותאריך תחילת עבודה. בנוסף שכר העובד נקבע מחדש עבור כל תחרות. </a:t>
            </a:r>
          </a:p>
          <a:p>
            <a:pPr algn="just" rtl="1">
              <a:lnSpc>
                <a:spcPct val="120000"/>
              </a:lnSpc>
            </a:pPr>
            <a:r>
              <a:rPr lang="he-IL" sz="1900" dirty="0">
                <a:solidFill>
                  <a:srgbClr val="FFFFFF"/>
                </a:solidFill>
              </a:rPr>
              <a:t>לכל תחרות יש לפחות 3 עובדים, אך יכול להיות תחרות בלי תלמידים, מכיוון שעדיין שובצו התלמידים לתחרות.</a:t>
            </a:r>
          </a:p>
          <a:p>
            <a:pPr algn="just" rtl="1">
              <a:lnSpc>
                <a:spcPct val="120000"/>
              </a:lnSpc>
            </a:pPr>
            <a:r>
              <a:rPr lang="he-IL" sz="1900" dirty="0">
                <a:solidFill>
                  <a:srgbClr val="FFFFFF"/>
                </a:solidFill>
              </a:rPr>
              <a:t>בכל תחרות נשמור את כל תוצאות המשתתפים (בשניות), לכל תחרות יש כמה תוצאות כאשר כל תוצאה מייצגת את התוצאה של תלמיד אחד, מכיוון שתלמיד יכול להשתתף ביותר מתחרות אחת ייתכן גם שלתלמיד אחד יהיו כמה תוצאות. התוצאה מבטאת את מספר השניות שלקח לתלמיד להגיע לקו הסיום.</a:t>
            </a:r>
          </a:p>
        </p:txBody>
      </p:sp>
    </p:spTree>
    <p:extLst>
      <p:ext uri="{BB962C8B-B14F-4D97-AF65-F5344CB8AC3E}">
        <p14:creationId xmlns:p14="http://schemas.microsoft.com/office/powerpoint/2010/main" val="3728427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a:extLst>
            <a:ext uri="{FF2B5EF4-FFF2-40B4-BE49-F238E27FC236}">
              <a16:creationId xmlns:a16="http://schemas.microsoft.com/office/drawing/2014/main" id="{21C706FA-E234-9DA3-0378-4BA9548791A0}"/>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6BFBBCD1-8A80-AFDB-BFBF-CF8ED25BE5DE}"/>
              </a:ext>
            </a:extLst>
          </p:cNvPr>
          <p:cNvSpPr>
            <a:spLocks noGrp="1"/>
          </p:cNvSpPr>
          <p:nvPr>
            <p:ph type="title"/>
          </p:nvPr>
        </p:nvSpPr>
        <p:spPr>
          <a:xfrm>
            <a:off x="833002" y="365125"/>
            <a:ext cx="10520702" cy="1317371"/>
          </a:xfrm>
        </p:spPr>
        <p:txBody>
          <a:bodyPr>
            <a:normAutofit/>
          </a:bodyPr>
          <a:lstStyle/>
          <a:p>
            <a:pPr algn="ctr"/>
            <a:r>
              <a:rPr lang="he-IL" b="1" dirty="0">
                <a:solidFill>
                  <a:srgbClr val="FFFFFF"/>
                </a:solidFill>
              </a:rPr>
              <a:t>שאלות מרכזיות</a:t>
            </a:r>
          </a:p>
        </p:txBody>
      </p:sp>
      <p:sp>
        <p:nvSpPr>
          <p:cNvPr id="17" name="מציין מיקום תוכן 2">
            <a:extLst>
              <a:ext uri="{FF2B5EF4-FFF2-40B4-BE49-F238E27FC236}">
                <a16:creationId xmlns:a16="http://schemas.microsoft.com/office/drawing/2014/main" id="{7E20FA96-6403-2A91-CACD-770AA778816E}"/>
              </a:ext>
            </a:extLst>
          </p:cNvPr>
          <p:cNvSpPr>
            <a:spLocks noGrp="1"/>
          </p:cNvSpPr>
          <p:nvPr>
            <p:ph idx="1"/>
          </p:nvPr>
        </p:nvSpPr>
        <p:spPr>
          <a:xfrm>
            <a:off x="833002" y="1495552"/>
            <a:ext cx="10742771" cy="4829544"/>
          </a:xfrm>
        </p:spPr>
        <p:txBody>
          <a:bodyPr>
            <a:normAutofit/>
          </a:bodyPr>
          <a:lstStyle/>
          <a:p>
            <a:pPr marL="457200" indent="-457200" algn="just" rtl="1">
              <a:buFont typeface="+mj-lt"/>
              <a:buAutoNum type="arabicPeriod"/>
            </a:pPr>
            <a:r>
              <a:rPr lang="he-IL" sz="2400" b="1" dirty="0">
                <a:solidFill>
                  <a:schemeClr val="bg1"/>
                </a:solidFill>
              </a:rPr>
              <a:t>שכר ועובדים בתחרויות:</a:t>
            </a:r>
            <a:r>
              <a:rPr lang="he-IL" sz="2400" dirty="0">
                <a:solidFill>
                  <a:schemeClr val="bg1"/>
                </a:solidFill>
              </a:rPr>
              <a:t> כמה שכר קיבל כל עובד בסך הכול, בכמה תחרויות עבד ומה השכר המינימלי והמקסימלי שקיבל לתחרות?</a:t>
            </a:r>
          </a:p>
          <a:p>
            <a:pPr marL="457200" indent="-457200" algn="just" rtl="1">
              <a:buFont typeface="+mj-lt"/>
              <a:buAutoNum type="arabicPeriod"/>
            </a:pPr>
            <a:r>
              <a:rPr lang="he-IL" sz="2400" b="1" dirty="0">
                <a:solidFill>
                  <a:schemeClr val="bg1"/>
                </a:solidFill>
              </a:rPr>
              <a:t>ניהול משכורות לפי חודשים:</a:t>
            </a:r>
            <a:r>
              <a:rPr lang="he-IL" sz="2400" dirty="0">
                <a:solidFill>
                  <a:schemeClr val="bg1"/>
                </a:solidFill>
              </a:rPr>
              <a:t> מה סכום התשלומים, מספר התחרויות ומספר העובדים בכל חודש שבו התקיימו תחרויות בשנת 2024?</a:t>
            </a:r>
          </a:p>
          <a:p>
            <a:pPr marL="457200" indent="-457200" algn="just" rtl="1">
              <a:buFont typeface="+mj-lt"/>
              <a:buAutoNum type="arabicPeriod"/>
            </a:pPr>
            <a:r>
              <a:rPr lang="he-IL" sz="2400" b="1" dirty="0">
                <a:solidFill>
                  <a:schemeClr val="bg1"/>
                </a:solidFill>
              </a:rPr>
              <a:t>השתתפות תלמידים ובתי ספר:</a:t>
            </a:r>
            <a:r>
              <a:rPr lang="he-IL" sz="2400" dirty="0">
                <a:solidFill>
                  <a:schemeClr val="bg1"/>
                </a:solidFill>
              </a:rPr>
              <a:t> אילו בתי ספר כל תלמידיהם הרשומים במערכת השתתפו בתחרויות, ובכמה תחרויות הם לקחו חלק בסך הכל? </a:t>
            </a:r>
          </a:p>
          <a:p>
            <a:pPr marL="457200" indent="-457200" algn="just" rtl="1">
              <a:buFont typeface="+mj-lt"/>
              <a:buAutoNum type="arabicPeriod"/>
            </a:pPr>
            <a:r>
              <a:rPr lang="he-IL" sz="2400" b="1" dirty="0">
                <a:solidFill>
                  <a:schemeClr val="bg1"/>
                </a:solidFill>
              </a:rPr>
              <a:t>ניתוח סוגי ספורט:</a:t>
            </a:r>
            <a:r>
              <a:rPr lang="he-IL" sz="2400" dirty="0">
                <a:solidFill>
                  <a:schemeClr val="bg1"/>
                </a:solidFill>
              </a:rPr>
              <a:t> מהי התוצאה הממוצעת, השיא, מספר התחרויות, סך המשתתפים הכללי וסך המשתתפים הייחודיים לכל מקצה ספורט?</a:t>
            </a:r>
          </a:p>
          <a:p>
            <a:pPr marL="457200" indent="-457200" algn="just" rtl="1">
              <a:buFont typeface="+mj-lt"/>
              <a:buAutoNum type="arabicPeriod"/>
            </a:pPr>
            <a:r>
              <a:rPr lang="he-IL" sz="2400" b="1" dirty="0">
                <a:solidFill>
                  <a:schemeClr val="bg1"/>
                </a:solidFill>
              </a:rPr>
              <a:t>ניצחונות תלמידים:</a:t>
            </a:r>
            <a:r>
              <a:rPr lang="he-IL" sz="2400" dirty="0">
                <a:solidFill>
                  <a:schemeClr val="bg1"/>
                </a:solidFill>
              </a:rPr>
              <a:t> מי התלמידים שניצחו בתחרויות שהתקיימו בעיר מגוריהם ומה היו פרטי התוצאה?</a:t>
            </a:r>
          </a:p>
          <a:p>
            <a:pPr marL="457200" indent="-457200" algn="just" rtl="1">
              <a:buFont typeface="+mj-lt"/>
              <a:buAutoNum type="arabicPeriod"/>
            </a:pPr>
            <a:r>
              <a:rPr lang="he-IL" sz="2400" b="1" dirty="0">
                <a:solidFill>
                  <a:schemeClr val="bg1"/>
                </a:solidFill>
              </a:rPr>
              <a:t>ניצחונות בתי ספר:</a:t>
            </a:r>
            <a:r>
              <a:rPr lang="he-IL" sz="2400" dirty="0">
                <a:solidFill>
                  <a:schemeClr val="bg1"/>
                </a:solidFill>
              </a:rPr>
              <a:t> אילו בתי ספר ניצחו ביותר משלוש תחרויות, מה העיר שלהם וכמה ניצחונות השיגו?</a:t>
            </a:r>
            <a:endParaRPr lang="he-IL" sz="3600" dirty="0">
              <a:solidFill>
                <a:schemeClr val="bg1"/>
              </a:solidFill>
            </a:endParaRPr>
          </a:p>
        </p:txBody>
      </p:sp>
    </p:spTree>
    <p:extLst>
      <p:ext uri="{BB962C8B-B14F-4D97-AF65-F5344CB8AC3E}">
        <p14:creationId xmlns:p14="http://schemas.microsoft.com/office/powerpoint/2010/main" val="1348178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1026</TotalTime>
  <Words>919</Words>
  <Application>Microsoft Office PowerPoint</Application>
  <PresentationFormat>מסך רחב</PresentationFormat>
  <Paragraphs>79</Paragraphs>
  <Slides>18</Slides>
  <Notes>9</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18</vt:i4>
      </vt:variant>
    </vt:vector>
  </HeadingPairs>
  <TitlesOfParts>
    <vt:vector size="24" baseType="lpstr">
      <vt:lpstr>Arial</vt:lpstr>
      <vt:lpstr>Calibri</vt:lpstr>
      <vt:lpstr>Calibri Light</vt:lpstr>
      <vt:lpstr>Times New Roman</vt:lpstr>
      <vt:lpstr>Tw Cen MT</vt:lpstr>
      <vt:lpstr>Office Theme</vt:lpstr>
      <vt:lpstr>תחרויות ספורט בבית ספר</vt:lpstr>
      <vt:lpstr>תחרויות ספורט בבתי הספר</vt:lpstr>
      <vt:lpstr>מטרת המערכת</vt:lpstr>
      <vt:lpstr>תחרויות ספורט בבתי הספר –  מיקרו:</vt:lpstr>
      <vt:lpstr>אתגרים בניהול התחרויות</vt:lpstr>
      <vt:lpstr>סוגי משתמשים </vt:lpstr>
      <vt:lpstr>שימוש בבסיסי נתונים</vt:lpstr>
      <vt:lpstr>תיאור המערכת והאילוצים:</vt:lpstr>
      <vt:lpstr>שאלות מרכזיות</vt:lpstr>
      <vt:lpstr>תרשים  ישויות-קשרים  ERD</vt:lpstr>
      <vt:lpstr>Database Diagram</vt:lpstr>
      <vt:lpstr>שאילתה 1</vt:lpstr>
      <vt:lpstr>שאילתה 1</vt:lpstr>
      <vt:lpstr>שאילתה 2</vt:lpstr>
      <vt:lpstr>שאילתה 3</vt:lpstr>
      <vt:lpstr>שאילתה 4</vt:lpstr>
      <vt:lpstr>שאילתה 5</vt:lpstr>
      <vt:lpstr>שאילתה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תחרות אתלטיקה בבתיי ספר</dc:title>
  <dc:creator>אלון קרומהולץ</dc:creator>
  <cp:lastModifiedBy>נחמי סולגניק</cp:lastModifiedBy>
  <cp:revision>1</cp:revision>
  <dcterms:created xsi:type="dcterms:W3CDTF">2022-12-24T10:31:00Z</dcterms:created>
  <dcterms:modified xsi:type="dcterms:W3CDTF">2025-01-27T12:44:25Z</dcterms:modified>
</cp:coreProperties>
</file>